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7.xml" ContentType="application/vnd.openxmlformats-officedocument.drawingml.chart+xml"/>
  <Override PartName="/ppt/drawings/drawing3.xml" ContentType="application/vnd.openxmlformats-officedocument.drawingml.chartshapes+xml"/>
  <Override PartName="/ppt/charts/chart8.xml" ContentType="application/vnd.openxmlformats-officedocument.drawingml.chart+xml"/>
  <Override PartName="/ppt/notesSlides/notesSlide8.xml" ContentType="application/vnd.openxmlformats-officedocument.presentationml.notesSlide+xml"/>
  <Override PartName="/ppt/charts/chart9.xml" ContentType="application/vnd.openxmlformats-officedocument.drawingml.chart+xml"/>
  <Override PartName="/ppt/theme/themeOverride1.xml" ContentType="application/vnd.openxmlformats-officedocument.themeOverride+xml"/>
  <Override PartName="/ppt/charts/chart10.xml" ContentType="application/vnd.openxmlformats-officedocument.drawingml.chart+xml"/>
  <Override PartName="/ppt/theme/themeOverride2.xml" ContentType="application/vnd.openxmlformats-officedocument.themeOverride+xml"/>
  <Override PartName="/ppt/charts/chart11.xml" ContentType="application/vnd.openxmlformats-officedocument.drawingml.chart+xml"/>
  <Override PartName="/ppt/theme/themeOverride3.xml" ContentType="application/vnd.openxmlformats-officedocument.themeOverride+xml"/>
  <Override PartName="/ppt/charts/chart1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3.xml" ContentType="application/vnd.openxmlformats-officedocument.drawingml.char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37"/>
  </p:notesMasterIdLst>
  <p:sldIdLst>
    <p:sldId id="256" r:id="rId2"/>
    <p:sldId id="405" r:id="rId3"/>
    <p:sldId id="427" r:id="rId4"/>
    <p:sldId id="358" r:id="rId5"/>
    <p:sldId id="395" r:id="rId6"/>
    <p:sldId id="418" r:id="rId7"/>
    <p:sldId id="419" r:id="rId8"/>
    <p:sldId id="420" r:id="rId9"/>
    <p:sldId id="406" r:id="rId10"/>
    <p:sldId id="362" r:id="rId11"/>
    <p:sldId id="413" r:id="rId12"/>
    <p:sldId id="416" r:id="rId13"/>
    <p:sldId id="414" r:id="rId14"/>
    <p:sldId id="364" r:id="rId15"/>
    <p:sldId id="415" r:id="rId16"/>
    <p:sldId id="368" r:id="rId17"/>
    <p:sldId id="365" r:id="rId18"/>
    <p:sldId id="428" r:id="rId19"/>
    <p:sldId id="372" r:id="rId20"/>
    <p:sldId id="417" r:id="rId21"/>
    <p:sldId id="374" r:id="rId22"/>
    <p:sldId id="429" r:id="rId23"/>
    <p:sldId id="375" r:id="rId24"/>
    <p:sldId id="376" r:id="rId25"/>
    <p:sldId id="377" r:id="rId26"/>
    <p:sldId id="378" r:id="rId27"/>
    <p:sldId id="379" r:id="rId28"/>
    <p:sldId id="430" r:id="rId29"/>
    <p:sldId id="387" r:id="rId30"/>
    <p:sldId id="402" r:id="rId31"/>
    <p:sldId id="424" r:id="rId32"/>
    <p:sldId id="403" r:id="rId33"/>
    <p:sldId id="425" r:id="rId34"/>
    <p:sldId id="426" r:id="rId35"/>
    <p:sldId id="393" r:id="rId36"/>
  </p:sldIdLst>
  <p:sldSz cx="9144000" cy="6858000" type="screen4x3"/>
  <p:notesSz cx="7099300" cy="10234613"/>
  <p:defaultTextStyle>
    <a:defPPr>
      <a:defRPr lang="lt-LT"/>
    </a:defPPr>
    <a:lvl1pPr algn="l" rtl="0" eaLnBrk="0" fontAlgn="base" hangingPunct="0">
      <a:spcBef>
        <a:spcPct val="0"/>
      </a:spcBef>
      <a:spcAft>
        <a:spcPct val="0"/>
      </a:spcAft>
      <a:defRPr sz="2400" kern="1200">
        <a:solidFill>
          <a:schemeClr val="tx1"/>
        </a:solidFill>
        <a:latin typeface="Arial" charset="0"/>
        <a:ea typeface="ＭＳ Ｐゴシック" pitchFamily="-4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4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4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4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44" charset="-128"/>
        <a:cs typeface="+mn-cs"/>
      </a:defRPr>
    </a:lvl5pPr>
    <a:lvl6pPr marL="2286000" algn="l" defTabSz="914400" rtl="0" eaLnBrk="1" latinLnBrk="0" hangingPunct="1">
      <a:defRPr sz="2400" kern="1200">
        <a:solidFill>
          <a:schemeClr val="tx1"/>
        </a:solidFill>
        <a:latin typeface="Arial" charset="0"/>
        <a:ea typeface="ＭＳ Ｐゴシック" pitchFamily="-44" charset="-128"/>
        <a:cs typeface="+mn-cs"/>
      </a:defRPr>
    </a:lvl6pPr>
    <a:lvl7pPr marL="2743200" algn="l" defTabSz="914400" rtl="0" eaLnBrk="1" latinLnBrk="0" hangingPunct="1">
      <a:defRPr sz="2400" kern="1200">
        <a:solidFill>
          <a:schemeClr val="tx1"/>
        </a:solidFill>
        <a:latin typeface="Arial" charset="0"/>
        <a:ea typeface="ＭＳ Ｐゴシック" pitchFamily="-44" charset="-128"/>
        <a:cs typeface="+mn-cs"/>
      </a:defRPr>
    </a:lvl7pPr>
    <a:lvl8pPr marL="3200400" algn="l" defTabSz="914400" rtl="0" eaLnBrk="1" latinLnBrk="0" hangingPunct="1">
      <a:defRPr sz="2400" kern="1200">
        <a:solidFill>
          <a:schemeClr val="tx1"/>
        </a:solidFill>
        <a:latin typeface="Arial" charset="0"/>
        <a:ea typeface="ＭＳ Ｐゴシック" pitchFamily="-44" charset="-128"/>
        <a:cs typeface="+mn-cs"/>
      </a:defRPr>
    </a:lvl8pPr>
    <a:lvl9pPr marL="3657600" algn="l" defTabSz="914400" rtl="0" eaLnBrk="1" latinLnBrk="0" hangingPunct="1">
      <a:defRPr sz="2400" kern="1200">
        <a:solidFill>
          <a:schemeClr val="tx1"/>
        </a:solidFill>
        <a:latin typeface="Arial" charset="0"/>
        <a:ea typeface="ＭＳ Ｐゴシック" pitchFamily="-4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43721"/>
    <a:srgbClr val="701139"/>
    <a:srgbClr val="FFCCCC"/>
    <a:srgbClr val="FFCCFF"/>
    <a:srgbClr val="F3F9FA"/>
    <a:srgbClr val="008B91"/>
    <a:srgbClr val="767878"/>
    <a:srgbClr val="4F5150"/>
    <a:srgbClr val="3B3D3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06" autoAdjust="0"/>
    <p:restoredTop sz="91474" autoAdjust="0"/>
  </p:normalViewPr>
  <p:slideViewPr>
    <p:cSldViewPr>
      <p:cViewPr>
        <p:scale>
          <a:sx n="70" d="100"/>
          <a:sy n="70" d="100"/>
        </p:scale>
        <p:origin x="-1572" y="0"/>
      </p:cViewPr>
      <p:guideLst>
        <p:guide orient="horz" pos="2160"/>
        <p:guide pos="2880"/>
      </p:guideLst>
    </p:cSldViewPr>
  </p:slideViewPr>
  <p:outlineViewPr>
    <p:cViewPr>
      <p:scale>
        <a:sx n="33" d="100"/>
        <a:sy n="33" d="100"/>
      </p:scale>
      <p:origin x="18"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alle.rinne\Dropbox\End%20of%20month%20common\IndexMonthEndMS%20Fig1.xlsx" TargetMode="Externa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2.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3.xml"/></Relationships>
</file>

<file path=ppt/charts/_rels/chart12.xml.rels><?xml version="1.0" encoding="UTF-8" standalone="yes"?>
<Relationships xmlns="http://schemas.openxmlformats.org/package/2006/relationships"><Relationship Id="rId1" Type="http://schemas.openxmlformats.org/officeDocument/2006/relationships/oleObject" Target="file:///\\atlas\users\kalle.rinne\MonthEndPaper\OECD_InvestmentInStock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mattisuominen:Dropbox:End%20of%20month:End%20of%20month%20common:alphasNEW.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kalle.rinne\Dropbox\End%20of%20month%20common\IndexMonthEndMS%20Fig1.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atlas\users\kalle.rinne\MonthEndPaper\PensionPaymentDate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atlas\users\kalle.rinne\MonthEndPaper\depositsNEW.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C:\Users\kalle.rinne\Desktop\BuyRatio.xlsx" TargetMode="Externa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568500407171"/>
          <c:y val="2.0407558364161901E-2"/>
          <c:w val="0.88523769409355402"/>
          <c:h val="0.90187265917602999"/>
        </c:manualLayout>
      </c:layout>
      <c:lineChart>
        <c:grouping val="standard"/>
        <c:varyColors val="0"/>
        <c:ser>
          <c:idx val="0"/>
          <c:order val="0"/>
          <c:tx>
            <c:strRef>
              <c:f>VW_indexExcess!$K$2</c:f>
              <c:strCache>
                <c:ptCount val="1"/>
                <c:pt idx="0">
                  <c:v>From T-3 to T+3</c:v>
                </c:pt>
              </c:strCache>
            </c:strRef>
          </c:tx>
          <c:spPr>
            <a:ln w="38100">
              <a:solidFill>
                <a:srgbClr val="0070C0"/>
              </a:solidFill>
            </a:ln>
          </c:spPr>
          <c:marker>
            <c:symbol val="none"/>
          </c:marker>
          <c:cat>
            <c:numRef>
              <c:f>VW_indexExcess!$A$3:$A$1052</c:f>
              <c:numCache>
                <c:formatCode>General</c:formatCode>
                <c:ptCount val="1050"/>
                <c:pt idx="0">
                  <c:v>1926</c:v>
                </c:pt>
                <c:pt idx="1">
                  <c:v>1926</c:v>
                </c:pt>
                <c:pt idx="2">
                  <c:v>1926</c:v>
                </c:pt>
                <c:pt idx="3">
                  <c:v>1926</c:v>
                </c:pt>
                <c:pt idx="4">
                  <c:v>1926</c:v>
                </c:pt>
                <c:pt idx="5">
                  <c:v>1926</c:v>
                </c:pt>
                <c:pt idx="6">
                  <c:v>1927</c:v>
                </c:pt>
                <c:pt idx="7">
                  <c:v>1927</c:v>
                </c:pt>
                <c:pt idx="8">
                  <c:v>1927</c:v>
                </c:pt>
                <c:pt idx="9">
                  <c:v>1927</c:v>
                </c:pt>
                <c:pt idx="10">
                  <c:v>1927</c:v>
                </c:pt>
                <c:pt idx="11">
                  <c:v>1927</c:v>
                </c:pt>
                <c:pt idx="12">
                  <c:v>1927</c:v>
                </c:pt>
                <c:pt idx="13">
                  <c:v>1927</c:v>
                </c:pt>
                <c:pt idx="14">
                  <c:v>1927</c:v>
                </c:pt>
                <c:pt idx="15">
                  <c:v>1927</c:v>
                </c:pt>
                <c:pt idx="16">
                  <c:v>1927</c:v>
                </c:pt>
                <c:pt idx="17">
                  <c:v>1927</c:v>
                </c:pt>
                <c:pt idx="18">
                  <c:v>1928</c:v>
                </c:pt>
                <c:pt idx="19">
                  <c:v>1928</c:v>
                </c:pt>
                <c:pt idx="20">
                  <c:v>1928</c:v>
                </c:pt>
                <c:pt idx="21">
                  <c:v>1928</c:v>
                </c:pt>
                <c:pt idx="22">
                  <c:v>1928</c:v>
                </c:pt>
                <c:pt idx="23">
                  <c:v>1928</c:v>
                </c:pt>
                <c:pt idx="24">
                  <c:v>1928</c:v>
                </c:pt>
                <c:pt idx="25">
                  <c:v>1928</c:v>
                </c:pt>
                <c:pt idx="26">
                  <c:v>1928</c:v>
                </c:pt>
                <c:pt idx="27">
                  <c:v>1928</c:v>
                </c:pt>
                <c:pt idx="28">
                  <c:v>1928</c:v>
                </c:pt>
                <c:pt idx="29">
                  <c:v>1928</c:v>
                </c:pt>
                <c:pt idx="30">
                  <c:v>1929</c:v>
                </c:pt>
                <c:pt idx="31">
                  <c:v>1929</c:v>
                </c:pt>
                <c:pt idx="32">
                  <c:v>1929</c:v>
                </c:pt>
                <c:pt idx="33">
                  <c:v>1929</c:v>
                </c:pt>
                <c:pt idx="34">
                  <c:v>1929</c:v>
                </c:pt>
                <c:pt idx="35">
                  <c:v>1929</c:v>
                </c:pt>
                <c:pt idx="36">
                  <c:v>1929</c:v>
                </c:pt>
                <c:pt idx="37">
                  <c:v>1929</c:v>
                </c:pt>
                <c:pt idx="38">
                  <c:v>1929</c:v>
                </c:pt>
                <c:pt idx="39">
                  <c:v>1929</c:v>
                </c:pt>
                <c:pt idx="40">
                  <c:v>1929</c:v>
                </c:pt>
                <c:pt idx="41">
                  <c:v>1929</c:v>
                </c:pt>
                <c:pt idx="42">
                  <c:v>1930</c:v>
                </c:pt>
                <c:pt idx="43">
                  <c:v>1930</c:v>
                </c:pt>
                <c:pt idx="44">
                  <c:v>1930</c:v>
                </c:pt>
                <c:pt idx="45">
                  <c:v>1930</c:v>
                </c:pt>
                <c:pt idx="46">
                  <c:v>1930</c:v>
                </c:pt>
                <c:pt idx="47">
                  <c:v>1930</c:v>
                </c:pt>
                <c:pt idx="48">
                  <c:v>1930</c:v>
                </c:pt>
                <c:pt idx="49">
                  <c:v>1930</c:v>
                </c:pt>
                <c:pt idx="50">
                  <c:v>1930</c:v>
                </c:pt>
                <c:pt idx="51">
                  <c:v>1930</c:v>
                </c:pt>
                <c:pt idx="52">
                  <c:v>1930</c:v>
                </c:pt>
                <c:pt idx="53">
                  <c:v>1930</c:v>
                </c:pt>
                <c:pt idx="54">
                  <c:v>1931</c:v>
                </c:pt>
                <c:pt idx="55">
                  <c:v>1931</c:v>
                </c:pt>
                <c:pt idx="56">
                  <c:v>1931</c:v>
                </c:pt>
                <c:pt idx="57">
                  <c:v>1931</c:v>
                </c:pt>
                <c:pt idx="58">
                  <c:v>1931</c:v>
                </c:pt>
                <c:pt idx="59">
                  <c:v>1931</c:v>
                </c:pt>
                <c:pt idx="60">
                  <c:v>1931</c:v>
                </c:pt>
                <c:pt idx="61">
                  <c:v>1931</c:v>
                </c:pt>
                <c:pt idx="62">
                  <c:v>1931</c:v>
                </c:pt>
                <c:pt idx="63">
                  <c:v>1931</c:v>
                </c:pt>
                <c:pt idx="64">
                  <c:v>1931</c:v>
                </c:pt>
                <c:pt idx="65">
                  <c:v>1931</c:v>
                </c:pt>
                <c:pt idx="66">
                  <c:v>1932</c:v>
                </c:pt>
                <c:pt idx="67">
                  <c:v>1932</c:v>
                </c:pt>
                <c:pt idx="68">
                  <c:v>1932</c:v>
                </c:pt>
                <c:pt idx="69">
                  <c:v>1932</c:v>
                </c:pt>
                <c:pt idx="70">
                  <c:v>1932</c:v>
                </c:pt>
                <c:pt idx="71">
                  <c:v>1932</c:v>
                </c:pt>
                <c:pt idx="72">
                  <c:v>1932</c:v>
                </c:pt>
                <c:pt idx="73">
                  <c:v>1932</c:v>
                </c:pt>
                <c:pt idx="74">
                  <c:v>1932</c:v>
                </c:pt>
                <c:pt idx="75">
                  <c:v>1932</c:v>
                </c:pt>
                <c:pt idx="76">
                  <c:v>1932</c:v>
                </c:pt>
                <c:pt idx="77">
                  <c:v>1932</c:v>
                </c:pt>
                <c:pt idx="78">
                  <c:v>1933</c:v>
                </c:pt>
                <c:pt idx="79">
                  <c:v>1933</c:v>
                </c:pt>
                <c:pt idx="80">
                  <c:v>1933</c:v>
                </c:pt>
                <c:pt idx="81">
                  <c:v>1933</c:v>
                </c:pt>
                <c:pt idx="82">
                  <c:v>1933</c:v>
                </c:pt>
                <c:pt idx="83">
                  <c:v>1933</c:v>
                </c:pt>
                <c:pt idx="84">
                  <c:v>1933</c:v>
                </c:pt>
                <c:pt idx="85">
                  <c:v>1933</c:v>
                </c:pt>
                <c:pt idx="86">
                  <c:v>1933</c:v>
                </c:pt>
                <c:pt idx="87">
                  <c:v>1933</c:v>
                </c:pt>
                <c:pt idx="88">
                  <c:v>1933</c:v>
                </c:pt>
                <c:pt idx="89">
                  <c:v>1933</c:v>
                </c:pt>
                <c:pt idx="90">
                  <c:v>1934</c:v>
                </c:pt>
                <c:pt idx="91">
                  <c:v>1934</c:v>
                </c:pt>
                <c:pt idx="92">
                  <c:v>1934</c:v>
                </c:pt>
                <c:pt idx="93">
                  <c:v>1934</c:v>
                </c:pt>
                <c:pt idx="94">
                  <c:v>1934</c:v>
                </c:pt>
                <c:pt idx="95">
                  <c:v>1934</c:v>
                </c:pt>
                <c:pt idx="96">
                  <c:v>1934</c:v>
                </c:pt>
                <c:pt idx="97">
                  <c:v>1934</c:v>
                </c:pt>
                <c:pt idx="98">
                  <c:v>1934</c:v>
                </c:pt>
                <c:pt idx="99">
                  <c:v>1934</c:v>
                </c:pt>
                <c:pt idx="100">
                  <c:v>1934</c:v>
                </c:pt>
                <c:pt idx="101">
                  <c:v>1934</c:v>
                </c:pt>
                <c:pt idx="102">
                  <c:v>1935</c:v>
                </c:pt>
                <c:pt idx="103">
                  <c:v>1935</c:v>
                </c:pt>
                <c:pt idx="104">
                  <c:v>1935</c:v>
                </c:pt>
                <c:pt idx="105">
                  <c:v>1935</c:v>
                </c:pt>
                <c:pt idx="106">
                  <c:v>1935</c:v>
                </c:pt>
                <c:pt idx="107">
                  <c:v>1935</c:v>
                </c:pt>
                <c:pt idx="108">
                  <c:v>1935</c:v>
                </c:pt>
                <c:pt idx="109">
                  <c:v>1935</c:v>
                </c:pt>
                <c:pt idx="110">
                  <c:v>1935</c:v>
                </c:pt>
                <c:pt idx="111">
                  <c:v>1935</c:v>
                </c:pt>
                <c:pt idx="112">
                  <c:v>1935</c:v>
                </c:pt>
                <c:pt idx="113">
                  <c:v>1935</c:v>
                </c:pt>
                <c:pt idx="114">
                  <c:v>1936</c:v>
                </c:pt>
                <c:pt idx="115">
                  <c:v>1936</c:v>
                </c:pt>
                <c:pt idx="116">
                  <c:v>1936</c:v>
                </c:pt>
                <c:pt idx="117">
                  <c:v>1936</c:v>
                </c:pt>
                <c:pt idx="118">
                  <c:v>1936</c:v>
                </c:pt>
                <c:pt idx="119">
                  <c:v>1936</c:v>
                </c:pt>
                <c:pt idx="120">
                  <c:v>1936</c:v>
                </c:pt>
                <c:pt idx="121">
                  <c:v>1936</c:v>
                </c:pt>
                <c:pt idx="122">
                  <c:v>1936</c:v>
                </c:pt>
                <c:pt idx="123">
                  <c:v>1936</c:v>
                </c:pt>
                <c:pt idx="124">
                  <c:v>1936</c:v>
                </c:pt>
                <c:pt idx="125">
                  <c:v>1936</c:v>
                </c:pt>
                <c:pt idx="126">
                  <c:v>1937</c:v>
                </c:pt>
                <c:pt idx="127">
                  <c:v>1937</c:v>
                </c:pt>
                <c:pt idx="128">
                  <c:v>1937</c:v>
                </c:pt>
                <c:pt idx="129">
                  <c:v>1937</c:v>
                </c:pt>
                <c:pt idx="130">
                  <c:v>1937</c:v>
                </c:pt>
                <c:pt idx="131">
                  <c:v>1937</c:v>
                </c:pt>
                <c:pt idx="132">
                  <c:v>1937</c:v>
                </c:pt>
                <c:pt idx="133">
                  <c:v>1937</c:v>
                </c:pt>
                <c:pt idx="134">
                  <c:v>1937</c:v>
                </c:pt>
                <c:pt idx="135">
                  <c:v>1937</c:v>
                </c:pt>
                <c:pt idx="136">
                  <c:v>1937</c:v>
                </c:pt>
                <c:pt idx="137">
                  <c:v>1937</c:v>
                </c:pt>
                <c:pt idx="138">
                  <c:v>1938</c:v>
                </c:pt>
                <c:pt idx="139">
                  <c:v>1938</c:v>
                </c:pt>
                <c:pt idx="140">
                  <c:v>1938</c:v>
                </c:pt>
                <c:pt idx="141">
                  <c:v>1938</c:v>
                </c:pt>
                <c:pt idx="142">
                  <c:v>1938</c:v>
                </c:pt>
                <c:pt idx="143">
                  <c:v>1938</c:v>
                </c:pt>
                <c:pt idx="144">
                  <c:v>1938</c:v>
                </c:pt>
                <c:pt idx="145">
                  <c:v>1938</c:v>
                </c:pt>
                <c:pt idx="146">
                  <c:v>1938</c:v>
                </c:pt>
                <c:pt idx="147">
                  <c:v>1938</c:v>
                </c:pt>
                <c:pt idx="148">
                  <c:v>1938</c:v>
                </c:pt>
                <c:pt idx="149">
                  <c:v>1938</c:v>
                </c:pt>
                <c:pt idx="150">
                  <c:v>1939</c:v>
                </c:pt>
                <c:pt idx="151">
                  <c:v>1939</c:v>
                </c:pt>
                <c:pt idx="152">
                  <c:v>1939</c:v>
                </c:pt>
                <c:pt idx="153">
                  <c:v>1939</c:v>
                </c:pt>
                <c:pt idx="154">
                  <c:v>1939</c:v>
                </c:pt>
                <c:pt idx="155">
                  <c:v>1939</c:v>
                </c:pt>
                <c:pt idx="156">
                  <c:v>1939</c:v>
                </c:pt>
                <c:pt idx="157">
                  <c:v>1939</c:v>
                </c:pt>
                <c:pt idx="158">
                  <c:v>1939</c:v>
                </c:pt>
                <c:pt idx="159">
                  <c:v>1939</c:v>
                </c:pt>
                <c:pt idx="160">
                  <c:v>1939</c:v>
                </c:pt>
                <c:pt idx="161">
                  <c:v>1939</c:v>
                </c:pt>
                <c:pt idx="162">
                  <c:v>1940</c:v>
                </c:pt>
                <c:pt idx="163">
                  <c:v>1940</c:v>
                </c:pt>
                <c:pt idx="164">
                  <c:v>1940</c:v>
                </c:pt>
                <c:pt idx="165">
                  <c:v>1940</c:v>
                </c:pt>
                <c:pt idx="166">
                  <c:v>1940</c:v>
                </c:pt>
                <c:pt idx="167">
                  <c:v>1940</c:v>
                </c:pt>
                <c:pt idx="168">
                  <c:v>1940</c:v>
                </c:pt>
                <c:pt idx="169">
                  <c:v>1940</c:v>
                </c:pt>
                <c:pt idx="170">
                  <c:v>1940</c:v>
                </c:pt>
                <c:pt idx="171">
                  <c:v>1940</c:v>
                </c:pt>
                <c:pt idx="172">
                  <c:v>1940</c:v>
                </c:pt>
                <c:pt idx="173">
                  <c:v>1940</c:v>
                </c:pt>
                <c:pt idx="174">
                  <c:v>1941</c:v>
                </c:pt>
                <c:pt idx="175">
                  <c:v>1941</c:v>
                </c:pt>
                <c:pt idx="176">
                  <c:v>1941</c:v>
                </c:pt>
                <c:pt idx="177">
                  <c:v>1941</c:v>
                </c:pt>
                <c:pt idx="178">
                  <c:v>1941</c:v>
                </c:pt>
                <c:pt idx="179">
                  <c:v>1941</c:v>
                </c:pt>
                <c:pt idx="180">
                  <c:v>1941</c:v>
                </c:pt>
                <c:pt idx="181">
                  <c:v>1941</c:v>
                </c:pt>
                <c:pt idx="182">
                  <c:v>1941</c:v>
                </c:pt>
                <c:pt idx="183">
                  <c:v>1941</c:v>
                </c:pt>
                <c:pt idx="184">
                  <c:v>1941</c:v>
                </c:pt>
                <c:pt idx="185">
                  <c:v>1941</c:v>
                </c:pt>
                <c:pt idx="186">
                  <c:v>1942</c:v>
                </c:pt>
                <c:pt idx="187">
                  <c:v>1942</c:v>
                </c:pt>
                <c:pt idx="188">
                  <c:v>1942</c:v>
                </c:pt>
                <c:pt idx="189">
                  <c:v>1942</c:v>
                </c:pt>
                <c:pt idx="190">
                  <c:v>1942</c:v>
                </c:pt>
                <c:pt idx="191">
                  <c:v>1942</c:v>
                </c:pt>
                <c:pt idx="192">
                  <c:v>1942</c:v>
                </c:pt>
                <c:pt idx="193">
                  <c:v>1942</c:v>
                </c:pt>
                <c:pt idx="194">
                  <c:v>1942</c:v>
                </c:pt>
                <c:pt idx="195">
                  <c:v>1942</c:v>
                </c:pt>
                <c:pt idx="196">
                  <c:v>1942</c:v>
                </c:pt>
                <c:pt idx="197">
                  <c:v>1942</c:v>
                </c:pt>
                <c:pt idx="198">
                  <c:v>1943</c:v>
                </c:pt>
                <c:pt idx="199">
                  <c:v>1943</c:v>
                </c:pt>
                <c:pt idx="200">
                  <c:v>1943</c:v>
                </c:pt>
                <c:pt idx="201">
                  <c:v>1943</c:v>
                </c:pt>
                <c:pt idx="202">
                  <c:v>1943</c:v>
                </c:pt>
                <c:pt idx="203">
                  <c:v>1943</c:v>
                </c:pt>
                <c:pt idx="204">
                  <c:v>1943</c:v>
                </c:pt>
                <c:pt idx="205">
                  <c:v>1943</c:v>
                </c:pt>
                <c:pt idx="206">
                  <c:v>1943</c:v>
                </c:pt>
                <c:pt idx="207">
                  <c:v>1943</c:v>
                </c:pt>
                <c:pt idx="208">
                  <c:v>1943</c:v>
                </c:pt>
                <c:pt idx="209">
                  <c:v>1943</c:v>
                </c:pt>
                <c:pt idx="210">
                  <c:v>1944</c:v>
                </c:pt>
                <c:pt idx="211">
                  <c:v>1944</c:v>
                </c:pt>
                <c:pt idx="212">
                  <c:v>1944</c:v>
                </c:pt>
                <c:pt idx="213">
                  <c:v>1944</c:v>
                </c:pt>
                <c:pt idx="214">
                  <c:v>1944</c:v>
                </c:pt>
                <c:pt idx="215">
                  <c:v>1944</c:v>
                </c:pt>
                <c:pt idx="216">
                  <c:v>1944</c:v>
                </c:pt>
                <c:pt idx="217">
                  <c:v>1944</c:v>
                </c:pt>
                <c:pt idx="218">
                  <c:v>1944</c:v>
                </c:pt>
                <c:pt idx="219">
                  <c:v>1944</c:v>
                </c:pt>
                <c:pt idx="220">
                  <c:v>1944</c:v>
                </c:pt>
                <c:pt idx="221">
                  <c:v>1944</c:v>
                </c:pt>
                <c:pt idx="222">
                  <c:v>1945</c:v>
                </c:pt>
                <c:pt idx="223">
                  <c:v>1945</c:v>
                </c:pt>
                <c:pt idx="224">
                  <c:v>1945</c:v>
                </c:pt>
                <c:pt idx="225">
                  <c:v>1945</c:v>
                </c:pt>
                <c:pt idx="226">
                  <c:v>1945</c:v>
                </c:pt>
                <c:pt idx="227">
                  <c:v>1945</c:v>
                </c:pt>
                <c:pt idx="228">
                  <c:v>1945</c:v>
                </c:pt>
                <c:pt idx="229">
                  <c:v>1945</c:v>
                </c:pt>
                <c:pt idx="230">
                  <c:v>1945</c:v>
                </c:pt>
                <c:pt idx="231">
                  <c:v>1945</c:v>
                </c:pt>
                <c:pt idx="232">
                  <c:v>1945</c:v>
                </c:pt>
                <c:pt idx="233">
                  <c:v>1945</c:v>
                </c:pt>
                <c:pt idx="234">
                  <c:v>1946</c:v>
                </c:pt>
                <c:pt idx="235">
                  <c:v>1946</c:v>
                </c:pt>
                <c:pt idx="236">
                  <c:v>1946</c:v>
                </c:pt>
                <c:pt idx="237">
                  <c:v>1946</c:v>
                </c:pt>
                <c:pt idx="238">
                  <c:v>1946</c:v>
                </c:pt>
                <c:pt idx="239">
                  <c:v>1946</c:v>
                </c:pt>
                <c:pt idx="240">
                  <c:v>1946</c:v>
                </c:pt>
                <c:pt idx="241">
                  <c:v>1946</c:v>
                </c:pt>
                <c:pt idx="242">
                  <c:v>1946</c:v>
                </c:pt>
                <c:pt idx="243">
                  <c:v>1946</c:v>
                </c:pt>
                <c:pt idx="244">
                  <c:v>1946</c:v>
                </c:pt>
                <c:pt idx="245">
                  <c:v>1946</c:v>
                </c:pt>
                <c:pt idx="246">
                  <c:v>1947</c:v>
                </c:pt>
                <c:pt idx="247">
                  <c:v>1947</c:v>
                </c:pt>
                <c:pt idx="248">
                  <c:v>1947</c:v>
                </c:pt>
                <c:pt idx="249">
                  <c:v>1947</c:v>
                </c:pt>
                <c:pt idx="250">
                  <c:v>1947</c:v>
                </c:pt>
                <c:pt idx="251">
                  <c:v>1947</c:v>
                </c:pt>
                <c:pt idx="252">
                  <c:v>1947</c:v>
                </c:pt>
                <c:pt idx="253">
                  <c:v>1947</c:v>
                </c:pt>
                <c:pt idx="254">
                  <c:v>1947</c:v>
                </c:pt>
                <c:pt idx="255">
                  <c:v>1947</c:v>
                </c:pt>
                <c:pt idx="256">
                  <c:v>1947</c:v>
                </c:pt>
                <c:pt idx="257">
                  <c:v>1947</c:v>
                </c:pt>
                <c:pt idx="258">
                  <c:v>1948</c:v>
                </c:pt>
                <c:pt idx="259">
                  <c:v>1948</c:v>
                </c:pt>
                <c:pt idx="260">
                  <c:v>1948</c:v>
                </c:pt>
                <c:pt idx="261">
                  <c:v>1948</c:v>
                </c:pt>
                <c:pt idx="262">
                  <c:v>1948</c:v>
                </c:pt>
                <c:pt idx="263">
                  <c:v>1948</c:v>
                </c:pt>
                <c:pt idx="264">
                  <c:v>1948</c:v>
                </c:pt>
                <c:pt idx="265">
                  <c:v>1948</c:v>
                </c:pt>
                <c:pt idx="266">
                  <c:v>1948</c:v>
                </c:pt>
                <c:pt idx="267">
                  <c:v>1948</c:v>
                </c:pt>
                <c:pt idx="268">
                  <c:v>1948</c:v>
                </c:pt>
                <c:pt idx="269">
                  <c:v>1948</c:v>
                </c:pt>
                <c:pt idx="270">
                  <c:v>1949</c:v>
                </c:pt>
                <c:pt idx="271">
                  <c:v>1949</c:v>
                </c:pt>
                <c:pt idx="272">
                  <c:v>1949</c:v>
                </c:pt>
                <c:pt idx="273">
                  <c:v>1949</c:v>
                </c:pt>
                <c:pt idx="274">
                  <c:v>1949</c:v>
                </c:pt>
                <c:pt idx="275">
                  <c:v>1949</c:v>
                </c:pt>
                <c:pt idx="276">
                  <c:v>1949</c:v>
                </c:pt>
                <c:pt idx="277">
                  <c:v>1949</c:v>
                </c:pt>
                <c:pt idx="278">
                  <c:v>1949</c:v>
                </c:pt>
                <c:pt idx="279">
                  <c:v>1949</c:v>
                </c:pt>
                <c:pt idx="280">
                  <c:v>1949</c:v>
                </c:pt>
                <c:pt idx="281">
                  <c:v>1949</c:v>
                </c:pt>
                <c:pt idx="282">
                  <c:v>1950</c:v>
                </c:pt>
                <c:pt idx="283">
                  <c:v>1950</c:v>
                </c:pt>
                <c:pt idx="284">
                  <c:v>1950</c:v>
                </c:pt>
                <c:pt idx="285">
                  <c:v>1950</c:v>
                </c:pt>
                <c:pt idx="286">
                  <c:v>1950</c:v>
                </c:pt>
                <c:pt idx="287">
                  <c:v>1950</c:v>
                </c:pt>
                <c:pt idx="288">
                  <c:v>1950</c:v>
                </c:pt>
                <c:pt idx="289">
                  <c:v>1950</c:v>
                </c:pt>
                <c:pt idx="290">
                  <c:v>1950</c:v>
                </c:pt>
                <c:pt idx="291">
                  <c:v>1950</c:v>
                </c:pt>
                <c:pt idx="292">
                  <c:v>1950</c:v>
                </c:pt>
                <c:pt idx="293">
                  <c:v>1950</c:v>
                </c:pt>
                <c:pt idx="294">
                  <c:v>1951</c:v>
                </c:pt>
                <c:pt idx="295">
                  <c:v>1951</c:v>
                </c:pt>
                <c:pt idx="296">
                  <c:v>1951</c:v>
                </c:pt>
                <c:pt idx="297">
                  <c:v>1951</c:v>
                </c:pt>
                <c:pt idx="298">
                  <c:v>1951</c:v>
                </c:pt>
                <c:pt idx="299">
                  <c:v>1951</c:v>
                </c:pt>
                <c:pt idx="300">
                  <c:v>1951</c:v>
                </c:pt>
                <c:pt idx="301">
                  <c:v>1951</c:v>
                </c:pt>
                <c:pt idx="302">
                  <c:v>1951</c:v>
                </c:pt>
                <c:pt idx="303">
                  <c:v>1951</c:v>
                </c:pt>
                <c:pt idx="304">
                  <c:v>1951</c:v>
                </c:pt>
                <c:pt idx="305">
                  <c:v>1951</c:v>
                </c:pt>
                <c:pt idx="306">
                  <c:v>1952</c:v>
                </c:pt>
                <c:pt idx="307">
                  <c:v>1952</c:v>
                </c:pt>
                <c:pt idx="308">
                  <c:v>1952</c:v>
                </c:pt>
                <c:pt idx="309">
                  <c:v>1952</c:v>
                </c:pt>
                <c:pt idx="310">
                  <c:v>1952</c:v>
                </c:pt>
                <c:pt idx="311">
                  <c:v>1952</c:v>
                </c:pt>
                <c:pt idx="312">
                  <c:v>1952</c:v>
                </c:pt>
                <c:pt idx="313">
                  <c:v>1952</c:v>
                </c:pt>
                <c:pt idx="314">
                  <c:v>1952</c:v>
                </c:pt>
                <c:pt idx="315">
                  <c:v>1952</c:v>
                </c:pt>
                <c:pt idx="316">
                  <c:v>1952</c:v>
                </c:pt>
                <c:pt idx="317">
                  <c:v>1952</c:v>
                </c:pt>
                <c:pt idx="318">
                  <c:v>1953</c:v>
                </c:pt>
                <c:pt idx="319">
                  <c:v>1953</c:v>
                </c:pt>
                <c:pt idx="320">
                  <c:v>1953</c:v>
                </c:pt>
                <c:pt idx="321">
                  <c:v>1953</c:v>
                </c:pt>
                <c:pt idx="322">
                  <c:v>1953</c:v>
                </c:pt>
                <c:pt idx="323">
                  <c:v>1953</c:v>
                </c:pt>
                <c:pt idx="324">
                  <c:v>1953</c:v>
                </c:pt>
                <c:pt idx="325">
                  <c:v>1953</c:v>
                </c:pt>
                <c:pt idx="326">
                  <c:v>1953</c:v>
                </c:pt>
                <c:pt idx="327">
                  <c:v>1953</c:v>
                </c:pt>
                <c:pt idx="328">
                  <c:v>1953</c:v>
                </c:pt>
                <c:pt idx="329">
                  <c:v>1953</c:v>
                </c:pt>
                <c:pt idx="330">
                  <c:v>1954</c:v>
                </c:pt>
                <c:pt idx="331">
                  <c:v>1954</c:v>
                </c:pt>
                <c:pt idx="332">
                  <c:v>1954</c:v>
                </c:pt>
                <c:pt idx="333">
                  <c:v>1954</c:v>
                </c:pt>
                <c:pt idx="334">
                  <c:v>1954</c:v>
                </c:pt>
                <c:pt idx="335">
                  <c:v>1954</c:v>
                </c:pt>
                <c:pt idx="336">
                  <c:v>1954</c:v>
                </c:pt>
                <c:pt idx="337">
                  <c:v>1954</c:v>
                </c:pt>
                <c:pt idx="338">
                  <c:v>1954</c:v>
                </c:pt>
                <c:pt idx="339">
                  <c:v>1954</c:v>
                </c:pt>
                <c:pt idx="340">
                  <c:v>1954</c:v>
                </c:pt>
                <c:pt idx="341">
                  <c:v>1954</c:v>
                </c:pt>
                <c:pt idx="342">
                  <c:v>1955</c:v>
                </c:pt>
                <c:pt idx="343">
                  <c:v>1955</c:v>
                </c:pt>
                <c:pt idx="344">
                  <c:v>1955</c:v>
                </c:pt>
                <c:pt idx="345">
                  <c:v>1955</c:v>
                </c:pt>
                <c:pt idx="346">
                  <c:v>1955</c:v>
                </c:pt>
                <c:pt idx="347">
                  <c:v>1955</c:v>
                </c:pt>
                <c:pt idx="348">
                  <c:v>1955</c:v>
                </c:pt>
                <c:pt idx="349">
                  <c:v>1955</c:v>
                </c:pt>
                <c:pt idx="350">
                  <c:v>1955</c:v>
                </c:pt>
                <c:pt idx="351">
                  <c:v>1955</c:v>
                </c:pt>
                <c:pt idx="352">
                  <c:v>1955</c:v>
                </c:pt>
                <c:pt idx="353">
                  <c:v>1955</c:v>
                </c:pt>
                <c:pt idx="354">
                  <c:v>1956</c:v>
                </c:pt>
                <c:pt idx="355">
                  <c:v>1956</c:v>
                </c:pt>
                <c:pt idx="356">
                  <c:v>1956</c:v>
                </c:pt>
                <c:pt idx="357">
                  <c:v>1956</c:v>
                </c:pt>
                <c:pt idx="358">
                  <c:v>1956</c:v>
                </c:pt>
                <c:pt idx="359">
                  <c:v>1956</c:v>
                </c:pt>
                <c:pt idx="360">
                  <c:v>1956</c:v>
                </c:pt>
                <c:pt idx="361">
                  <c:v>1956</c:v>
                </c:pt>
                <c:pt idx="362">
                  <c:v>1956</c:v>
                </c:pt>
                <c:pt idx="363">
                  <c:v>1956</c:v>
                </c:pt>
                <c:pt idx="364">
                  <c:v>1956</c:v>
                </c:pt>
                <c:pt idx="365">
                  <c:v>1956</c:v>
                </c:pt>
                <c:pt idx="366">
                  <c:v>1957</c:v>
                </c:pt>
                <c:pt idx="367">
                  <c:v>1957</c:v>
                </c:pt>
                <c:pt idx="368">
                  <c:v>1957</c:v>
                </c:pt>
                <c:pt idx="369">
                  <c:v>1957</c:v>
                </c:pt>
                <c:pt idx="370">
                  <c:v>1957</c:v>
                </c:pt>
                <c:pt idx="371">
                  <c:v>1957</c:v>
                </c:pt>
                <c:pt idx="372">
                  <c:v>1957</c:v>
                </c:pt>
                <c:pt idx="373">
                  <c:v>1957</c:v>
                </c:pt>
                <c:pt idx="374">
                  <c:v>1957</c:v>
                </c:pt>
                <c:pt idx="375">
                  <c:v>1957</c:v>
                </c:pt>
                <c:pt idx="376">
                  <c:v>1957</c:v>
                </c:pt>
                <c:pt idx="377">
                  <c:v>1957</c:v>
                </c:pt>
                <c:pt idx="378">
                  <c:v>1958</c:v>
                </c:pt>
                <c:pt idx="379">
                  <c:v>1958</c:v>
                </c:pt>
                <c:pt idx="380">
                  <c:v>1958</c:v>
                </c:pt>
                <c:pt idx="381">
                  <c:v>1958</c:v>
                </c:pt>
                <c:pt idx="382">
                  <c:v>1958</c:v>
                </c:pt>
                <c:pt idx="383">
                  <c:v>1958</c:v>
                </c:pt>
                <c:pt idx="384">
                  <c:v>1958</c:v>
                </c:pt>
                <c:pt idx="385">
                  <c:v>1958</c:v>
                </c:pt>
                <c:pt idx="386">
                  <c:v>1958</c:v>
                </c:pt>
                <c:pt idx="387">
                  <c:v>1958</c:v>
                </c:pt>
                <c:pt idx="388">
                  <c:v>1958</c:v>
                </c:pt>
                <c:pt idx="389">
                  <c:v>1958</c:v>
                </c:pt>
                <c:pt idx="390">
                  <c:v>1959</c:v>
                </c:pt>
                <c:pt idx="391">
                  <c:v>1959</c:v>
                </c:pt>
                <c:pt idx="392">
                  <c:v>1959</c:v>
                </c:pt>
                <c:pt idx="393">
                  <c:v>1959</c:v>
                </c:pt>
                <c:pt idx="394">
                  <c:v>1959</c:v>
                </c:pt>
                <c:pt idx="395">
                  <c:v>1959</c:v>
                </c:pt>
                <c:pt idx="396">
                  <c:v>1959</c:v>
                </c:pt>
                <c:pt idx="397">
                  <c:v>1959</c:v>
                </c:pt>
                <c:pt idx="398">
                  <c:v>1959</c:v>
                </c:pt>
                <c:pt idx="399">
                  <c:v>1959</c:v>
                </c:pt>
                <c:pt idx="400">
                  <c:v>1959</c:v>
                </c:pt>
                <c:pt idx="401">
                  <c:v>1959</c:v>
                </c:pt>
                <c:pt idx="402">
                  <c:v>1960</c:v>
                </c:pt>
                <c:pt idx="403">
                  <c:v>1960</c:v>
                </c:pt>
                <c:pt idx="404">
                  <c:v>1960</c:v>
                </c:pt>
                <c:pt idx="405">
                  <c:v>1960</c:v>
                </c:pt>
                <c:pt idx="406">
                  <c:v>1960</c:v>
                </c:pt>
                <c:pt idx="407">
                  <c:v>1960</c:v>
                </c:pt>
                <c:pt idx="408">
                  <c:v>1960</c:v>
                </c:pt>
                <c:pt idx="409">
                  <c:v>1960</c:v>
                </c:pt>
                <c:pt idx="410">
                  <c:v>1960</c:v>
                </c:pt>
                <c:pt idx="411">
                  <c:v>1960</c:v>
                </c:pt>
                <c:pt idx="412">
                  <c:v>1960</c:v>
                </c:pt>
                <c:pt idx="413">
                  <c:v>1960</c:v>
                </c:pt>
                <c:pt idx="414">
                  <c:v>1961</c:v>
                </c:pt>
                <c:pt idx="415">
                  <c:v>1961</c:v>
                </c:pt>
                <c:pt idx="416">
                  <c:v>1961</c:v>
                </c:pt>
                <c:pt idx="417">
                  <c:v>1961</c:v>
                </c:pt>
                <c:pt idx="418">
                  <c:v>1961</c:v>
                </c:pt>
                <c:pt idx="419">
                  <c:v>1961</c:v>
                </c:pt>
                <c:pt idx="420">
                  <c:v>1961</c:v>
                </c:pt>
                <c:pt idx="421">
                  <c:v>1961</c:v>
                </c:pt>
                <c:pt idx="422">
                  <c:v>1961</c:v>
                </c:pt>
                <c:pt idx="423">
                  <c:v>1961</c:v>
                </c:pt>
                <c:pt idx="424">
                  <c:v>1961</c:v>
                </c:pt>
                <c:pt idx="425">
                  <c:v>1961</c:v>
                </c:pt>
                <c:pt idx="426">
                  <c:v>1962</c:v>
                </c:pt>
                <c:pt idx="427">
                  <c:v>1962</c:v>
                </c:pt>
                <c:pt idx="428">
                  <c:v>1962</c:v>
                </c:pt>
                <c:pt idx="429">
                  <c:v>1962</c:v>
                </c:pt>
                <c:pt idx="430">
                  <c:v>1962</c:v>
                </c:pt>
                <c:pt idx="431">
                  <c:v>1962</c:v>
                </c:pt>
                <c:pt idx="432">
                  <c:v>1962</c:v>
                </c:pt>
                <c:pt idx="433">
                  <c:v>1962</c:v>
                </c:pt>
                <c:pt idx="434">
                  <c:v>1962</c:v>
                </c:pt>
                <c:pt idx="435">
                  <c:v>1962</c:v>
                </c:pt>
                <c:pt idx="436">
                  <c:v>1962</c:v>
                </c:pt>
                <c:pt idx="437">
                  <c:v>1962</c:v>
                </c:pt>
                <c:pt idx="438">
                  <c:v>1963</c:v>
                </c:pt>
                <c:pt idx="439">
                  <c:v>1963</c:v>
                </c:pt>
                <c:pt idx="440">
                  <c:v>1963</c:v>
                </c:pt>
                <c:pt idx="441">
                  <c:v>1963</c:v>
                </c:pt>
                <c:pt idx="442">
                  <c:v>1963</c:v>
                </c:pt>
                <c:pt idx="443">
                  <c:v>1963</c:v>
                </c:pt>
                <c:pt idx="444">
                  <c:v>1963</c:v>
                </c:pt>
                <c:pt idx="445">
                  <c:v>1963</c:v>
                </c:pt>
                <c:pt idx="446">
                  <c:v>1963</c:v>
                </c:pt>
                <c:pt idx="447">
                  <c:v>1963</c:v>
                </c:pt>
                <c:pt idx="448">
                  <c:v>1963</c:v>
                </c:pt>
                <c:pt idx="449">
                  <c:v>1963</c:v>
                </c:pt>
                <c:pt idx="450">
                  <c:v>1964</c:v>
                </c:pt>
                <c:pt idx="451">
                  <c:v>1964</c:v>
                </c:pt>
                <c:pt idx="452">
                  <c:v>1964</c:v>
                </c:pt>
                <c:pt idx="453">
                  <c:v>1964</c:v>
                </c:pt>
                <c:pt idx="454">
                  <c:v>1964</c:v>
                </c:pt>
                <c:pt idx="455">
                  <c:v>1964</c:v>
                </c:pt>
                <c:pt idx="456">
                  <c:v>1964</c:v>
                </c:pt>
                <c:pt idx="457">
                  <c:v>1964</c:v>
                </c:pt>
                <c:pt idx="458">
                  <c:v>1964</c:v>
                </c:pt>
                <c:pt idx="459">
                  <c:v>1964</c:v>
                </c:pt>
                <c:pt idx="460">
                  <c:v>1964</c:v>
                </c:pt>
                <c:pt idx="461">
                  <c:v>1964</c:v>
                </c:pt>
                <c:pt idx="462">
                  <c:v>1965</c:v>
                </c:pt>
                <c:pt idx="463">
                  <c:v>1965</c:v>
                </c:pt>
                <c:pt idx="464">
                  <c:v>1965</c:v>
                </c:pt>
                <c:pt idx="465">
                  <c:v>1965</c:v>
                </c:pt>
                <c:pt idx="466">
                  <c:v>1965</c:v>
                </c:pt>
                <c:pt idx="467">
                  <c:v>1965</c:v>
                </c:pt>
                <c:pt idx="468">
                  <c:v>1965</c:v>
                </c:pt>
                <c:pt idx="469">
                  <c:v>1965</c:v>
                </c:pt>
                <c:pt idx="470">
                  <c:v>1965</c:v>
                </c:pt>
                <c:pt idx="471">
                  <c:v>1965</c:v>
                </c:pt>
                <c:pt idx="472">
                  <c:v>1965</c:v>
                </c:pt>
                <c:pt idx="473">
                  <c:v>1965</c:v>
                </c:pt>
                <c:pt idx="474">
                  <c:v>1966</c:v>
                </c:pt>
                <c:pt idx="475">
                  <c:v>1966</c:v>
                </c:pt>
                <c:pt idx="476">
                  <c:v>1966</c:v>
                </c:pt>
                <c:pt idx="477">
                  <c:v>1966</c:v>
                </c:pt>
                <c:pt idx="478">
                  <c:v>1966</c:v>
                </c:pt>
                <c:pt idx="479">
                  <c:v>1966</c:v>
                </c:pt>
                <c:pt idx="480">
                  <c:v>1966</c:v>
                </c:pt>
                <c:pt idx="481">
                  <c:v>1966</c:v>
                </c:pt>
                <c:pt idx="482">
                  <c:v>1966</c:v>
                </c:pt>
                <c:pt idx="483">
                  <c:v>1966</c:v>
                </c:pt>
                <c:pt idx="484">
                  <c:v>1966</c:v>
                </c:pt>
                <c:pt idx="485">
                  <c:v>1966</c:v>
                </c:pt>
                <c:pt idx="486">
                  <c:v>1967</c:v>
                </c:pt>
                <c:pt idx="487">
                  <c:v>1967</c:v>
                </c:pt>
                <c:pt idx="488">
                  <c:v>1967</c:v>
                </c:pt>
                <c:pt idx="489">
                  <c:v>1967</c:v>
                </c:pt>
                <c:pt idx="490">
                  <c:v>1967</c:v>
                </c:pt>
                <c:pt idx="491">
                  <c:v>1967</c:v>
                </c:pt>
                <c:pt idx="492">
                  <c:v>1967</c:v>
                </c:pt>
                <c:pt idx="493">
                  <c:v>1967</c:v>
                </c:pt>
                <c:pt idx="494">
                  <c:v>1967</c:v>
                </c:pt>
                <c:pt idx="495">
                  <c:v>1967</c:v>
                </c:pt>
                <c:pt idx="496">
                  <c:v>1967</c:v>
                </c:pt>
                <c:pt idx="497">
                  <c:v>1967</c:v>
                </c:pt>
                <c:pt idx="498">
                  <c:v>1968</c:v>
                </c:pt>
                <c:pt idx="499">
                  <c:v>1968</c:v>
                </c:pt>
                <c:pt idx="500">
                  <c:v>1968</c:v>
                </c:pt>
                <c:pt idx="501">
                  <c:v>1968</c:v>
                </c:pt>
                <c:pt idx="502">
                  <c:v>1968</c:v>
                </c:pt>
                <c:pt idx="503">
                  <c:v>1968</c:v>
                </c:pt>
                <c:pt idx="504">
                  <c:v>1968</c:v>
                </c:pt>
                <c:pt idx="505">
                  <c:v>1968</c:v>
                </c:pt>
                <c:pt idx="506">
                  <c:v>1968</c:v>
                </c:pt>
                <c:pt idx="507">
                  <c:v>1968</c:v>
                </c:pt>
                <c:pt idx="508">
                  <c:v>1968</c:v>
                </c:pt>
                <c:pt idx="509">
                  <c:v>1968</c:v>
                </c:pt>
                <c:pt idx="510">
                  <c:v>1969</c:v>
                </c:pt>
                <c:pt idx="511">
                  <c:v>1969</c:v>
                </c:pt>
                <c:pt idx="512">
                  <c:v>1969</c:v>
                </c:pt>
                <c:pt idx="513">
                  <c:v>1969</c:v>
                </c:pt>
                <c:pt idx="514">
                  <c:v>1969</c:v>
                </c:pt>
                <c:pt idx="515">
                  <c:v>1969</c:v>
                </c:pt>
                <c:pt idx="516">
                  <c:v>1969</c:v>
                </c:pt>
                <c:pt idx="517">
                  <c:v>1969</c:v>
                </c:pt>
                <c:pt idx="518">
                  <c:v>1969</c:v>
                </c:pt>
                <c:pt idx="519">
                  <c:v>1969</c:v>
                </c:pt>
                <c:pt idx="520">
                  <c:v>1969</c:v>
                </c:pt>
                <c:pt idx="521">
                  <c:v>1969</c:v>
                </c:pt>
                <c:pt idx="522">
                  <c:v>1970</c:v>
                </c:pt>
                <c:pt idx="523">
                  <c:v>1970</c:v>
                </c:pt>
                <c:pt idx="524">
                  <c:v>1970</c:v>
                </c:pt>
                <c:pt idx="525">
                  <c:v>1970</c:v>
                </c:pt>
                <c:pt idx="526">
                  <c:v>1970</c:v>
                </c:pt>
                <c:pt idx="527">
                  <c:v>1970</c:v>
                </c:pt>
                <c:pt idx="528">
                  <c:v>1970</c:v>
                </c:pt>
                <c:pt idx="529">
                  <c:v>1970</c:v>
                </c:pt>
                <c:pt idx="530">
                  <c:v>1970</c:v>
                </c:pt>
                <c:pt idx="531">
                  <c:v>1970</c:v>
                </c:pt>
                <c:pt idx="532">
                  <c:v>1970</c:v>
                </c:pt>
                <c:pt idx="533">
                  <c:v>1970</c:v>
                </c:pt>
                <c:pt idx="534">
                  <c:v>1971</c:v>
                </c:pt>
                <c:pt idx="535">
                  <c:v>1971</c:v>
                </c:pt>
                <c:pt idx="536">
                  <c:v>1971</c:v>
                </c:pt>
                <c:pt idx="537">
                  <c:v>1971</c:v>
                </c:pt>
                <c:pt idx="538">
                  <c:v>1971</c:v>
                </c:pt>
                <c:pt idx="539">
                  <c:v>1971</c:v>
                </c:pt>
                <c:pt idx="540">
                  <c:v>1971</c:v>
                </c:pt>
                <c:pt idx="541">
                  <c:v>1971</c:v>
                </c:pt>
                <c:pt idx="542">
                  <c:v>1971</c:v>
                </c:pt>
                <c:pt idx="543">
                  <c:v>1971</c:v>
                </c:pt>
                <c:pt idx="544">
                  <c:v>1971</c:v>
                </c:pt>
                <c:pt idx="545">
                  <c:v>1971</c:v>
                </c:pt>
                <c:pt idx="546">
                  <c:v>1972</c:v>
                </c:pt>
                <c:pt idx="547">
                  <c:v>1972</c:v>
                </c:pt>
                <c:pt idx="548">
                  <c:v>1972</c:v>
                </c:pt>
                <c:pt idx="549">
                  <c:v>1972</c:v>
                </c:pt>
                <c:pt idx="550">
                  <c:v>1972</c:v>
                </c:pt>
                <c:pt idx="551">
                  <c:v>1972</c:v>
                </c:pt>
                <c:pt idx="552">
                  <c:v>1972</c:v>
                </c:pt>
                <c:pt idx="553">
                  <c:v>1972</c:v>
                </c:pt>
                <c:pt idx="554">
                  <c:v>1972</c:v>
                </c:pt>
                <c:pt idx="555">
                  <c:v>1972</c:v>
                </c:pt>
                <c:pt idx="556">
                  <c:v>1972</c:v>
                </c:pt>
                <c:pt idx="557">
                  <c:v>1972</c:v>
                </c:pt>
                <c:pt idx="558">
                  <c:v>1973</c:v>
                </c:pt>
                <c:pt idx="559">
                  <c:v>1973</c:v>
                </c:pt>
                <c:pt idx="560">
                  <c:v>1973</c:v>
                </c:pt>
                <c:pt idx="561">
                  <c:v>1973</c:v>
                </c:pt>
                <c:pt idx="562">
                  <c:v>1973</c:v>
                </c:pt>
                <c:pt idx="563">
                  <c:v>1973</c:v>
                </c:pt>
                <c:pt idx="564">
                  <c:v>1973</c:v>
                </c:pt>
                <c:pt idx="565">
                  <c:v>1973</c:v>
                </c:pt>
                <c:pt idx="566">
                  <c:v>1973</c:v>
                </c:pt>
                <c:pt idx="567">
                  <c:v>1973</c:v>
                </c:pt>
                <c:pt idx="568">
                  <c:v>1973</c:v>
                </c:pt>
                <c:pt idx="569">
                  <c:v>1973</c:v>
                </c:pt>
                <c:pt idx="570">
                  <c:v>1974</c:v>
                </c:pt>
                <c:pt idx="571">
                  <c:v>1974</c:v>
                </c:pt>
                <c:pt idx="572">
                  <c:v>1974</c:v>
                </c:pt>
                <c:pt idx="573">
                  <c:v>1974</c:v>
                </c:pt>
                <c:pt idx="574">
                  <c:v>1974</c:v>
                </c:pt>
                <c:pt idx="575">
                  <c:v>1974</c:v>
                </c:pt>
                <c:pt idx="576">
                  <c:v>1974</c:v>
                </c:pt>
                <c:pt idx="577">
                  <c:v>1974</c:v>
                </c:pt>
                <c:pt idx="578">
                  <c:v>1974</c:v>
                </c:pt>
                <c:pt idx="579">
                  <c:v>1974</c:v>
                </c:pt>
                <c:pt idx="580">
                  <c:v>1974</c:v>
                </c:pt>
                <c:pt idx="581">
                  <c:v>1974</c:v>
                </c:pt>
                <c:pt idx="582">
                  <c:v>1975</c:v>
                </c:pt>
                <c:pt idx="583">
                  <c:v>1975</c:v>
                </c:pt>
                <c:pt idx="584">
                  <c:v>1975</c:v>
                </c:pt>
                <c:pt idx="585">
                  <c:v>1975</c:v>
                </c:pt>
                <c:pt idx="586">
                  <c:v>1975</c:v>
                </c:pt>
                <c:pt idx="587">
                  <c:v>1975</c:v>
                </c:pt>
                <c:pt idx="588">
                  <c:v>1975</c:v>
                </c:pt>
                <c:pt idx="589">
                  <c:v>1975</c:v>
                </c:pt>
                <c:pt idx="590">
                  <c:v>1975</c:v>
                </c:pt>
                <c:pt idx="591">
                  <c:v>1975</c:v>
                </c:pt>
                <c:pt idx="592">
                  <c:v>1975</c:v>
                </c:pt>
                <c:pt idx="593">
                  <c:v>1975</c:v>
                </c:pt>
                <c:pt idx="594">
                  <c:v>1976</c:v>
                </c:pt>
                <c:pt idx="595">
                  <c:v>1976</c:v>
                </c:pt>
                <c:pt idx="596">
                  <c:v>1976</c:v>
                </c:pt>
                <c:pt idx="597">
                  <c:v>1976</c:v>
                </c:pt>
                <c:pt idx="598">
                  <c:v>1976</c:v>
                </c:pt>
                <c:pt idx="599">
                  <c:v>1976</c:v>
                </c:pt>
                <c:pt idx="600">
                  <c:v>1976</c:v>
                </c:pt>
                <c:pt idx="601">
                  <c:v>1976</c:v>
                </c:pt>
                <c:pt idx="602">
                  <c:v>1976</c:v>
                </c:pt>
                <c:pt idx="603">
                  <c:v>1976</c:v>
                </c:pt>
                <c:pt idx="604">
                  <c:v>1976</c:v>
                </c:pt>
                <c:pt idx="605">
                  <c:v>1976</c:v>
                </c:pt>
                <c:pt idx="606">
                  <c:v>1977</c:v>
                </c:pt>
                <c:pt idx="607">
                  <c:v>1977</c:v>
                </c:pt>
                <c:pt idx="608">
                  <c:v>1977</c:v>
                </c:pt>
                <c:pt idx="609">
                  <c:v>1977</c:v>
                </c:pt>
                <c:pt idx="610">
                  <c:v>1977</c:v>
                </c:pt>
                <c:pt idx="611">
                  <c:v>1977</c:v>
                </c:pt>
                <c:pt idx="612">
                  <c:v>1977</c:v>
                </c:pt>
                <c:pt idx="613">
                  <c:v>1977</c:v>
                </c:pt>
                <c:pt idx="614">
                  <c:v>1977</c:v>
                </c:pt>
                <c:pt idx="615">
                  <c:v>1977</c:v>
                </c:pt>
                <c:pt idx="616">
                  <c:v>1977</c:v>
                </c:pt>
                <c:pt idx="617">
                  <c:v>1977</c:v>
                </c:pt>
                <c:pt idx="618">
                  <c:v>1978</c:v>
                </c:pt>
                <c:pt idx="619">
                  <c:v>1978</c:v>
                </c:pt>
                <c:pt idx="620">
                  <c:v>1978</c:v>
                </c:pt>
                <c:pt idx="621">
                  <c:v>1978</c:v>
                </c:pt>
                <c:pt idx="622">
                  <c:v>1978</c:v>
                </c:pt>
                <c:pt idx="623">
                  <c:v>1978</c:v>
                </c:pt>
                <c:pt idx="624">
                  <c:v>1978</c:v>
                </c:pt>
                <c:pt idx="625">
                  <c:v>1978</c:v>
                </c:pt>
                <c:pt idx="626">
                  <c:v>1978</c:v>
                </c:pt>
                <c:pt idx="627">
                  <c:v>1978</c:v>
                </c:pt>
                <c:pt idx="628">
                  <c:v>1978</c:v>
                </c:pt>
                <c:pt idx="629">
                  <c:v>1978</c:v>
                </c:pt>
                <c:pt idx="630">
                  <c:v>1979</c:v>
                </c:pt>
                <c:pt idx="631">
                  <c:v>1979</c:v>
                </c:pt>
                <c:pt idx="632">
                  <c:v>1979</c:v>
                </c:pt>
                <c:pt idx="633">
                  <c:v>1979</c:v>
                </c:pt>
                <c:pt idx="634">
                  <c:v>1979</c:v>
                </c:pt>
                <c:pt idx="635">
                  <c:v>1979</c:v>
                </c:pt>
                <c:pt idx="636">
                  <c:v>1979</c:v>
                </c:pt>
                <c:pt idx="637">
                  <c:v>1979</c:v>
                </c:pt>
                <c:pt idx="638">
                  <c:v>1979</c:v>
                </c:pt>
                <c:pt idx="639">
                  <c:v>1979</c:v>
                </c:pt>
                <c:pt idx="640">
                  <c:v>1979</c:v>
                </c:pt>
                <c:pt idx="641">
                  <c:v>1979</c:v>
                </c:pt>
                <c:pt idx="642">
                  <c:v>1980</c:v>
                </c:pt>
                <c:pt idx="643">
                  <c:v>1980</c:v>
                </c:pt>
                <c:pt idx="644">
                  <c:v>1980</c:v>
                </c:pt>
                <c:pt idx="645">
                  <c:v>1980</c:v>
                </c:pt>
                <c:pt idx="646">
                  <c:v>1980</c:v>
                </c:pt>
                <c:pt idx="647">
                  <c:v>1980</c:v>
                </c:pt>
                <c:pt idx="648">
                  <c:v>1980</c:v>
                </c:pt>
                <c:pt idx="649">
                  <c:v>1980</c:v>
                </c:pt>
                <c:pt idx="650">
                  <c:v>1980</c:v>
                </c:pt>
                <c:pt idx="651">
                  <c:v>1980</c:v>
                </c:pt>
                <c:pt idx="652">
                  <c:v>1980</c:v>
                </c:pt>
                <c:pt idx="653">
                  <c:v>1980</c:v>
                </c:pt>
                <c:pt idx="654">
                  <c:v>1981</c:v>
                </c:pt>
                <c:pt idx="655">
                  <c:v>1981</c:v>
                </c:pt>
                <c:pt idx="656">
                  <c:v>1981</c:v>
                </c:pt>
                <c:pt idx="657">
                  <c:v>1981</c:v>
                </c:pt>
                <c:pt idx="658">
                  <c:v>1981</c:v>
                </c:pt>
                <c:pt idx="659">
                  <c:v>1981</c:v>
                </c:pt>
                <c:pt idx="660">
                  <c:v>1981</c:v>
                </c:pt>
                <c:pt idx="661">
                  <c:v>1981</c:v>
                </c:pt>
                <c:pt idx="662">
                  <c:v>1981</c:v>
                </c:pt>
                <c:pt idx="663">
                  <c:v>1981</c:v>
                </c:pt>
                <c:pt idx="664">
                  <c:v>1981</c:v>
                </c:pt>
                <c:pt idx="665">
                  <c:v>1981</c:v>
                </c:pt>
                <c:pt idx="666">
                  <c:v>1982</c:v>
                </c:pt>
                <c:pt idx="667">
                  <c:v>1982</c:v>
                </c:pt>
                <c:pt idx="668">
                  <c:v>1982</c:v>
                </c:pt>
                <c:pt idx="669">
                  <c:v>1982</c:v>
                </c:pt>
                <c:pt idx="670">
                  <c:v>1982</c:v>
                </c:pt>
                <c:pt idx="671">
                  <c:v>1982</c:v>
                </c:pt>
                <c:pt idx="672">
                  <c:v>1982</c:v>
                </c:pt>
                <c:pt idx="673">
                  <c:v>1982</c:v>
                </c:pt>
                <c:pt idx="674">
                  <c:v>1982</c:v>
                </c:pt>
                <c:pt idx="675">
                  <c:v>1982</c:v>
                </c:pt>
                <c:pt idx="676">
                  <c:v>1982</c:v>
                </c:pt>
                <c:pt idx="677">
                  <c:v>1982</c:v>
                </c:pt>
                <c:pt idx="678">
                  <c:v>1983</c:v>
                </c:pt>
                <c:pt idx="679">
                  <c:v>1983</c:v>
                </c:pt>
                <c:pt idx="680">
                  <c:v>1983</c:v>
                </c:pt>
                <c:pt idx="681">
                  <c:v>1983</c:v>
                </c:pt>
                <c:pt idx="682">
                  <c:v>1983</c:v>
                </c:pt>
                <c:pt idx="683">
                  <c:v>1983</c:v>
                </c:pt>
                <c:pt idx="684">
                  <c:v>1983</c:v>
                </c:pt>
                <c:pt idx="685">
                  <c:v>1983</c:v>
                </c:pt>
                <c:pt idx="686">
                  <c:v>1983</c:v>
                </c:pt>
                <c:pt idx="687">
                  <c:v>1983</c:v>
                </c:pt>
                <c:pt idx="688">
                  <c:v>1983</c:v>
                </c:pt>
                <c:pt idx="689">
                  <c:v>1983</c:v>
                </c:pt>
                <c:pt idx="690">
                  <c:v>1984</c:v>
                </c:pt>
                <c:pt idx="691">
                  <c:v>1984</c:v>
                </c:pt>
                <c:pt idx="692">
                  <c:v>1984</c:v>
                </c:pt>
                <c:pt idx="693">
                  <c:v>1984</c:v>
                </c:pt>
                <c:pt idx="694">
                  <c:v>1984</c:v>
                </c:pt>
                <c:pt idx="695">
                  <c:v>1984</c:v>
                </c:pt>
                <c:pt idx="696">
                  <c:v>1984</c:v>
                </c:pt>
                <c:pt idx="697">
                  <c:v>1984</c:v>
                </c:pt>
                <c:pt idx="698">
                  <c:v>1984</c:v>
                </c:pt>
                <c:pt idx="699">
                  <c:v>1984</c:v>
                </c:pt>
                <c:pt idx="700">
                  <c:v>1984</c:v>
                </c:pt>
                <c:pt idx="701">
                  <c:v>1984</c:v>
                </c:pt>
                <c:pt idx="702">
                  <c:v>1985</c:v>
                </c:pt>
                <c:pt idx="703">
                  <c:v>1985</c:v>
                </c:pt>
                <c:pt idx="704">
                  <c:v>1985</c:v>
                </c:pt>
                <c:pt idx="705">
                  <c:v>1985</c:v>
                </c:pt>
                <c:pt idx="706">
                  <c:v>1985</c:v>
                </c:pt>
                <c:pt idx="707">
                  <c:v>1985</c:v>
                </c:pt>
                <c:pt idx="708">
                  <c:v>1985</c:v>
                </c:pt>
                <c:pt idx="709">
                  <c:v>1985</c:v>
                </c:pt>
                <c:pt idx="710">
                  <c:v>1985</c:v>
                </c:pt>
                <c:pt idx="711">
                  <c:v>1985</c:v>
                </c:pt>
                <c:pt idx="712">
                  <c:v>1985</c:v>
                </c:pt>
                <c:pt idx="713">
                  <c:v>1985</c:v>
                </c:pt>
                <c:pt idx="714">
                  <c:v>1986</c:v>
                </c:pt>
                <c:pt idx="715">
                  <c:v>1986</c:v>
                </c:pt>
                <c:pt idx="716">
                  <c:v>1986</c:v>
                </c:pt>
                <c:pt idx="717">
                  <c:v>1986</c:v>
                </c:pt>
                <c:pt idx="718">
                  <c:v>1986</c:v>
                </c:pt>
                <c:pt idx="719">
                  <c:v>1986</c:v>
                </c:pt>
                <c:pt idx="720">
                  <c:v>1986</c:v>
                </c:pt>
                <c:pt idx="721">
                  <c:v>1986</c:v>
                </c:pt>
                <c:pt idx="722">
                  <c:v>1986</c:v>
                </c:pt>
                <c:pt idx="723">
                  <c:v>1986</c:v>
                </c:pt>
                <c:pt idx="724">
                  <c:v>1986</c:v>
                </c:pt>
                <c:pt idx="725">
                  <c:v>1986</c:v>
                </c:pt>
                <c:pt idx="726">
                  <c:v>1987</c:v>
                </c:pt>
                <c:pt idx="727">
                  <c:v>1987</c:v>
                </c:pt>
                <c:pt idx="728">
                  <c:v>1987</c:v>
                </c:pt>
                <c:pt idx="729">
                  <c:v>1987</c:v>
                </c:pt>
                <c:pt idx="730">
                  <c:v>1987</c:v>
                </c:pt>
                <c:pt idx="731">
                  <c:v>1987</c:v>
                </c:pt>
                <c:pt idx="732">
                  <c:v>1987</c:v>
                </c:pt>
                <c:pt idx="733">
                  <c:v>1987</c:v>
                </c:pt>
                <c:pt idx="734">
                  <c:v>1987</c:v>
                </c:pt>
                <c:pt idx="735">
                  <c:v>1987</c:v>
                </c:pt>
                <c:pt idx="736">
                  <c:v>1987</c:v>
                </c:pt>
                <c:pt idx="737">
                  <c:v>1987</c:v>
                </c:pt>
                <c:pt idx="738">
                  <c:v>1988</c:v>
                </c:pt>
                <c:pt idx="739">
                  <c:v>1988</c:v>
                </c:pt>
                <c:pt idx="740">
                  <c:v>1988</c:v>
                </c:pt>
                <c:pt idx="741">
                  <c:v>1988</c:v>
                </c:pt>
                <c:pt idx="742">
                  <c:v>1988</c:v>
                </c:pt>
                <c:pt idx="743">
                  <c:v>1988</c:v>
                </c:pt>
                <c:pt idx="744">
                  <c:v>1988</c:v>
                </c:pt>
                <c:pt idx="745">
                  <c:v>1988</c:v>
                </c:pt>
                <c:pt idx="746">
                  <c:v>1988</c:v>
                </c:pt>
                <c:pt idx="747">
                  <c:v>1988</c:v>
                </c:pt>
                <c:pt idx="748">
                  <c:v>1988</c:v>
                </c:pt>
                <c:pt idx="749">
                  <c:v>1988</c:v>
                </c:pt>
                <c:pt idx="750">
                  <c:v>1989</c:v>
                </c:pt>
                <c:pt idx="751">
                  <c:v>1989</c:v>
                </c:pt>
                <c:pt idx="752">
                  <c:v>1989</c:v>
                </c:pt>
                <c:pt idx="753">
                  <c:v>1989</c:v>
                </c:pt>
                <c:pt idx="754">
                  <c:v>1989</c:v>
                </c:pt>
                <c:pt idx="755">
                  <c:v>1989</c:v>
                </c:pt>
                <c:pt idx="756">
                  <c:v>1989</c:v>
                </c:pt>
                <c:pt idx="757">
                  <c:v>1989</c:v>
                </c:pt>
                <c:pt idx="758">
                  <c:v>1989</c:v>
                </c:pt>
                <c:pt idx="759">
                  <c:v>1989</c:v>
                </c:pt>
                <c:pt idx="760">
                  <c:v>1989</c:v>
                </c:pt>
                <c:pt idx="761">
                  <c:v>1989</c:v>
                </c:pt>
                <c:pt idx="762">
                  <c:v>1990</c:v>
                </c:pt>
                <c:pt idx="763">
                  <c:v>1990</c:v>
                </c:pt>
                <c:pt idx="764">
                  <c:v>1990</c:v>
                </c:pt>
                <c:pt idx="765">
                  <c:v>1990</c:v>
                </c:pt>
                <c:pt idx="766">
                  <c:v>1990</c:v>
                </c:pt>
                <c:pt idx="767">
                  <c:v>1990</c:v>
                </c:pt>
                <c:pt idx="768">
                  <c:v>1990</c:v>
                </c:pt>
                <c:pt idx="769">
                  <c:v>1990</c:v>
                </c:pt>
                <c:pt idx="770">
                  <c:v>1990</c:v>
                </c:pt>
                <c:pt idx="771">
                  <c:v>1990</c:v>
                </c:pt>
                <c:pt idx="772">
                  <c:v>1990</c:v>
                </c:pt>
                <c:pt idx="773">
                  <c:v>1990</c:v>
                </c:pt>
                <c:pt idx="774">
                  <c:v>1991</c:v>
                </c:pt>
                <c:pt idx="775">
                  <c:v>1991</c:v>
                </c:pt>
                <c:pt idx="776">
                  <c:v>1991</c:v>
                </c:pt>
                <c:pt idx="777">
                  <c:v>1991</c:v>
                </c:pt>
                <c:pt idx="778">
                  <c:v>1991</c:v>
                </c:pt>
                <c:pt idx="779">
                  <c:v>1991</c:v>
                </c:pt>
                <c:pt idx="780">
                  <c:v>1991</c:v>
                </c:pt>
                <c:pt idx="781">
                  <c:v>1991</c:v>
                </c:pt>
                <c:pt idx="782">
                  <c:v>1991</c:v>
                </c:pt>
                <c:pt idx="783">
                  <c:v>1991</c:v>
                </c:pt>
                <c:pt idx="784">
                  <c:v>1991</c:v>
                </c:pt>
                <c:pt idx="785">
                  <c:v>1991</c:v>
                </c:pt>
                <c:pt idx="786">
                  <c:v>1992</c:v>
                </c:pt>
                <c:pt idx="787">
                  <c:v>1992</c:v>
                </c:pt>
                <c:pt idx="788">
                  <c:v>1992</c:v>
                </c:pt>
                <c:pt idx="789">
                  <c:v>1992</c:v>
                </c:pt>
                <c:pt idx="790">
                  <c:v>1992</c:v>
                </c:pt>
                <c:pt idx="791">
                  <c:v>1992</c:v>
                </c:pt>
                <c:pt idx="792">
                  <c:v>1992</c:v>
                </c:pt>
                <c:pt idx="793">
                  <c:v>1992</c:v>
                </c:pt>
                <c:pt idx="794">
                  <c:v>1992</c:v>
                </c:pt>
                <c:pt idx="795">
                  <c:v>1992</c:v>
                </c:pt>
                <c:pt idx="796">
                  <c:v>1992</c:v>
                </c:pt>
                <c:pt idx="797">
                  <c:v>1992</c:v>
                </c:pt>
                <c:pt idx="798">
                  <c:v>1993</c:v>
                </c:pt>
                <c:pt idx="799">
                  <c:v>1993</c:v>
                </c:pt>
                <c:pt idx="800">
                  <c:v>1993</c:v>
                </c:pt>
                <c:pt idx="801">
                  <c:v>1993</c:v>
                </c:pt>
                <c:pt idx="802">
                  <c:v>1993</c:v>
                </c:pt>
                <c:pt idx="803">
                  <c:v>1993</c:v>
                </c:pt>
                <c:pt idx="804">
                  <c:v>1993</c:v>
                </c:pt>
                <c:pt idx="805">
                  <c:v>1993</c:v>
                </c:pt>
                <c:pt idx="806">
                  <c:v>1993</c:v>
                </c:pt>
                <c:pt idx="807">
                  <c:v>1993</c:v>
                </c:pt>
                <c:pt idx="808">
                  <c:v>1993</c:v>
                </c:pt>
                <c:pt idx="809">
                  <c:v>1993</c:v>
                </c:pt>
                <c:pt idx="810">
                  <c:v>1994</c:v>
                </c:pt>
                <c:pt idx="811">
                  <c:v>1994</c:v>
                </c:pt>
                <c:pt idx="812">
                  <c:v>1994</c:v>
                </c:pt>
                <c:pt idx="813">
                  <c:v>1994</c:v>
                </c:pt>
                <c:pt idx="814">
                  <c:v>1994</c:v>
                </c:pt>
                <c:pt idx="815">
                  <c:v>1994</c:v>
                </c:pt>
                <c:pt idx="816">
                  <c:v>1994</c:v>
                </c:pt>
                <c:pt idx="817">
                  <c:v>1994</c:v>
                </c:pt>
                <c:pt idx="818">
                  <c:v>1994</c:v>
                </c:pt>
                <c:pt idx="819">
                  <c:v>1994</c:v>
                </c:pt>
                <c:pt idx="820">
                  <c:v>1994</c:v>
                </c:pt>
                <c:pt idx="821">
                  <c:v>1994</c:v>
                </c:pt>
                <c:pt idx="822">
                  <c:v>1995</c:v>
                </c:pt>
                <c:pt idx="823">
                  <c:v>1995</c:v>
                </c:pt>
                <c:pt idx="824">
                  <c:v>1995</c:v>
                </c:pt>
                <c:pt idx="825">
                  <c:v>1995</c:v>
                </c:pt>
                <c:pt idx="826">
                  <c:v>1995</c:v>
                </c:pt>
                <c:pt idx="827">
                  <c:v>1995</c:v>
                </c:pt>
                <c:pt idx="828">
                  <c:v>1995</c:v>
                </c:pt>
                <c:pt idx="829">
                  <c:v>1995</c:v>
                </c:pt>
                <c:pt idx="830">
                  <c:v>1995</c:v>
                </c:pt>
                <c:pt idx="831">
                  <c:v>1995</c:v>
                </c:pt>
                <c:pt idx="832">
                  <c:v>1995</c:v>
                </c:pt>
                <c:pt idx="833">
                  <c:v>1995</c:v>
                </c:pt>
                <c:pt idx="834">
                  <c:v>1996</c:v>
                </c:pt>
                <c:pt idx="835">
                  <c:v>1996</c:v>
                </c:pt>
                <c:pt idx="836">
                  <c:v>1996</c:v>
                </c:pt>
                <c:pt idx="837">
                  <c:v>1996</c:v>
                </c:pt>
                <c:pt idx="838">
                  <c:v>1996</c:v>
                </c:pt>
                <c:pt idx="839">
                  <c:v>1996</c:v>
                </c:pt>
                <c:pt idx="840">
                  <c:v>1996</c:v>
                </c:pt>
                <c:pt idx="841">
                  <c:v>1996</c:v>
                </c:pt>
                <c:pt idx="842">
                  <c:v>1996</c:v>
                </c:pt>
                <c:pt idx="843">
                  <c:v>1996</c:v>
                </c:pt>
                <c:pt idx="844">
                  <c:v>1996</c:v>
                </c:pt>
                <c:pt idx="845">
                  <c:v>1996</c:v>
                </c:pt>
                <c:pt idx="846">
                  <c:v>1997</c:v>
                </c:pt>
                <c:pt idx="847">
                  <c:v>1997</c:v>
                </c:pt>
                <c:pt idx="848">
                  <c:v>1997</c:v>
                </c:pt>
                <c:pt idx="849">
                  <c:v>1997</c:v>
                </c:pt>
                <c:pt idx="850">
                  <c:v>1997</c:v>
                </c:pt>
                <c:pt idx="851">
                  <c:v>1997</c:v>
                </c:pt>
                <c:pt idx="852">
                  <c:v>1997</c:v>
                </c:pt>
                <c:pt idx="853">
                  <c:v>1997</c:v>
                </c:pt>
                <c:pt idx="854">
                  <c:v>1997</c:v>
                </c:pt>
                <c:pt idx="855">
                  <c:v>1997</c:v>
                </c:pt>
                <c:pt idx="856">
                  <c:v>1997</c:v>
                </c:pt>
                <c:pt idx="857">
                  <c:v>1997</c:v>
                </c:pt>
                <c:pt idx="858">
                  <c:v>1998</c:v>
                </c:pt>
                <c:pt idx="859">
                  <c:v>1998</c:v>
                </c:pt>
                <c:pt idx="860">
                  <c:v>1998</c:v>
                </c:pt>
                <c:pt idx="861">
                  <c:v>1998</c:v>
                </c:pt>
                <c:pt idx="862">
                  <c:v>1998</c:v>
                </c:pt>
                <c:pt idx="863">
                  <c:v>1998</c:v>
                </c:pt>
                <c:pt idx="864">
                  <c:v>1998</c:v>
                </c:pt>
                <c:pt idx="865">
                  <c:v>1998</c:v>
                </c:pt>
                <c:pt idx="866">
                  <c:v>1998</c:v>
                </c:pt>
                <c:pt idx="867">
                  <c:v>1998</c:v>
                </c:pt>
                <c:pt idx="868">
                  <c:v>1998</c:v>
                </c:pt>
                <c:pt idx="869">
                  <c:v>1998</c:v>
                </c:pt>
                <c:pt idx="870">
                  <c:v>1999</c:v>
                </c:pt>
                <c:pt idx="871">
                  <c:v>1999</c:v>
                </c:pt>
                <c:pt idx="872">
                  <c:v>1999</c:v>
                </c:pt>
                <c:pt idx="873">
                  <c:v>1999</c:v>
                </c:pt>
                <c:pt idx="874">
                  <c:v>1999</c:v>
                </c:pt>
                <c:pt idx="875">
                  <c:v>1999</c:v>
                </c:pt>
                <c:pt idx="876">
                  <c:v>1999</c:v>
                </c:pt>
                <c:pt idx="877">
                  <c:v>1999</c:v>
                </c:pt>
                <c:pt idx="878">
                  <c:v>1999</c:v>
                </c:pt>
                <c:pt idx="879">
                  <c:v>1999</c:v>
                </c:pt>
                <c:pt idx="880">
                  <c:v>1999</c:v>
                </c:pt>
                <c:pt idx="881">
                  <c:v>1999</c:v>
                </c:pt>
                <c:pt idx="882">
                  <c:v>2000</c:v>
                </c:pt>
                <c:pt idx="883">
                  <c:v>2000</c:v>
                </c:pt>
                <c:pt idx="884">
                  <c:v>2000</c:v>
                </c:pt>
                <c:pt idx="885">
                  <c:v>2000</c:v>
                </c:pt>
                <c:pt idx="886">
                  <c:v>2000</c:v>
                </c:pt>
                <c:pt idx="887">
                  <c:v>2000</c:v>
                </c:pt>
                <c:pt idx="888">
                  <c:v>2000</c:v>
                </c:pt>
                <c:pt idx="889">
                  <c:v>2000</c:v>
                </c:pt>
                <c:pt idx="890">
                  <c:v>2000</c:v>
                </c:pt>
                <c:pt idx="891">
                  <c:v>2000</c:v>
                </c:pt>
                <c:pt idx="892">
                  <c:v>2000</c:v>
                </c:pt>
                <c:pt idx="893">
                  <c:v>2000</c:v>
                </c:pt>
                <c:pt idx="894">
                  <c:v>2001</c:v>
                </c:pt>
                <c:pt idx="895">
                  <c:v>2001</c:v>
                </c:pt>
                <c:pt idx="896">
                  <c:v>2001</c:v>
                </c:pt>
                <c:pt idx="897">
                  <c:v>2001</c:v>
                </c:pt>
                <c:pt idx="898">
                  <c:v>2001</c:v>
                </c:pt>
                <c:pt idx="899">
                  <c:v>2001</c:v>
                </c:pt>
                <c:pt idx="900">
                  <c:v>2001</c:v>
                </c:pt>
                <c:pt idx="901">
                  <c:v>2001</c:v>
                </c:pt>
                <c:pt idx="902">
                  <c:v>2001</c:v>
                </c:pt>
                <c:pt idx="903">
                  <c:v>2001</c:v>
                </c:pt>
                <c:pt idx="904">
                  <c:v>2001</c:v>
                </c:pt>
                <c:pt idx="905">
                  <c:v>2001</c:v>
                </c:pt>
                <c:pt idx="906">
                  <c:v>2002</c:v>
                </c:pt>
                <c:pt idx="907">
                  <c:v>2002</c:v>
                </c:pt>
                <c:pt idx="908">
                  <c:v>2002</c:v>
                </c:pt>
                <c:pt idx="909">
                  <c:v>2002</c:v>
                </c:pt>
                <c:pt idx="910">
                  <c:v>2002</c:v>
                </c:pt>
                <c:pt idx="911">
                  <c:v>2002</c:v>
                </c:pt>
                <c:pt idx="912">
                  <c:v>2002</c:v>
                </c:pt>
                <c:pt idx="913">
                  <c:v>2002</c:v>
                </c:pt>
                <c:pt idx="914">
                  <c:v>2002</c:v>
                </c:pt>
                <c:pt idx="915">
                  <c:v>2002</c:v>
                </c:pt>
                <c:pt idx="916">
                  <c:v>2002</c:v>
                </c:pt>
                <c:pt idx="917">
                  <c:v>2002</c:v>
                </c:pt>
                <c:pt idx="918">
                  <c:v>2003</c:v>
                </c:pt>
                <c:pt idx="919">
                  <c:v>2003</c:v>
                </c:pt>
                <c:pt idx="920">
                  <c:v>2003</c:v>
                </c:pt>
                <c:pt idx="921">
                  <c:v>2003</c:v>
                </c:pt>
                <c:pt idx="922">
                  <c:v>2003</c:v>
                </c:pt>
                <c:pt idx="923">
                  <c:v>2003</c:v>
                </c:pt>
                <c:pt idx="924">
                  <c:v>2003</c:v>
                </c:pt>
                <c:pt idx="925">
                  <c:v>2003</c:v>
                </c:pt>
                <c:pt idx="926">
                  <c:v>2003</c:v>
                </c:pt>
                <c:pt idx="927">
                  <c:v>2003</c:v>
                </c:pt>
                <c:pt idx="928">
                  <c:v>2003</c:v>
                </c:pt>
                <c:pt idx="929">
                  <c:v>2003</c:v>
                </c:pt>
                <c:pt idx="930">
                  <c:v>2004</c:v>
                </c:pt>
                <c:pt idx="931">
                  <c:v>2004</c:v>
                </c:pt>
                <c:pt idx="932">
                  <c:v>2004</c:v>
                </c:pt>
                <c:pt idx="933">
                  <c:v>2004</c:v>
                </c:pt>
                <c:pt idx="934">
                  <c:v>2004</c:v>
                </c:pt>
                <c:pt idx="935">
                  <c:v>2004</c:v>
                </c:pt>
                <c:pt idx="936">
                  <c:v>2004</c:v>
                </c:pt>
                <c:pt idx="937">
                  <c:v>2004</c:v>
                </c:pt>
                <c:pt idx="938">
                  <c:v>2004</c:v>
                </c:pt>
                <c:pt idx="939">
                  <c:v>2004</c:v>
                </c:pt>
                <c:pt idx="940">
                  <c:v>2004</c:v>
                </c:pt>
                <c:pt idx="941">
                  <c:v>2004</c:v>
                </c:pt>
                <c:pt idx="942">
                  <c:v>2005</c:v>
                </c:pt>
                <c:pt idx="943">
                  <c:v>2005</c:v>
                </c:pt>
                <c:pt idx="944">
                  <c:v>2005</c:v>
                </c:pt>
                <c:pt idx="945">
                  <c:v>2005</c:v>
                </c:pt>
                <c:pt idx="946">
                  <c:v>2005</c:v>
                </c:pt>
                <c:pt idx="947">
                  <c:v>2005</c:v>
                </c:pt>
                <c:pt idx="948">
                  <c:v>2005</c:v>
                </c:pt>
                <c:pt idx="949">
                  <c:v>2005</c:v>
                </c:pt>
                <c:pt idx="950">
                  <c:v>2005</c:v>
                </c:pt>
                <c:pt idx="951">
                  <c:v>2005</c:v>
                </c:pt>
                <c:pt idx="952">
                  <c:v>2005</c:v>
                </c:pt>
                <c:pt idx="953">
                  <c:v>2005</c:v>
                </c:pt>
                <c:pt idx="954">
                  <c:v>2006</c:v>
                </c:pt>
                <c:pt idx="955">
                  <c:v>2006</c:v>
                </c:pt>
                <c:pt idx="956">
                  <c:v>2006</c:v>
                </c:pt>
                <c:pt idx="957">
                  <c:v>2006</c:v>
                </c:pt>
                <c:pt idx="958">
                  <c:v>2006</c:v>
                </c:pt>
                <c:pt idx="959">
                  <c:v>2006</c:v>
                </c:pt>
                <c:pt idx="960">
                  <c:v>2006</c:v>
                </c:pt>
                <c:pt idx="961">
                  <c:v>2006</c:v>
                </c:pt>
                <c:pt idx="962">
                  <c:v>2006</c:v>
                </c:pt>
                <c:pt idx="963">
                  <c:v>2006</c:v>
                </c:pt>
                <c:pt idx="964">
                  <c:v>2006</c:v>
                </c:pt>
                <c:pt idx="965">
                  <c:v>2006</c:v>
                </c:pt>
                <c:pt idx="966">
                  <c:v>2007</c:v>
                </c:pt>
                <c:pt idx="967">
                  <c:v>2007</c:v>
                </c:pt>
                <c:pt idx="968">
                  <c:v>2007</c:v>
                </c:pt>
                <c:pt idx="969">
                  <c:v>2007</c:v>
                </c:pt>
                <c:pt idx="970">
                  <c:v>2007</c:v>
                </c:pt>
                <c:pt idx="971">
                  <c:v>2007</c:v>
                </c:pt>
                <c:pt idx="972">
                  <c:v>2007</c:v>
                </c:pt>
                <c:pt idx="973">
                  <c:v>2007</c:v>
                </c:pt>
                <c:pt idx="974">
                  <c:v>2007</c:v>
                </c:pt>
                <c:pt idx="975">
                  <c:v>2007</c:v>
                </c:pt>
                <c:pt idx="976">
                  <c:v>2007</c:v>
                </c:pt>
                <c:pt idx="977">
                  <c:v>2007</c:v>
                </c:pt>
                <c:pt idx="978">
                  <c:v>2008</c:v>
                </c:pt>
                <c:pt idx="979">
                  <c:v>2008</c:v>
                </c:pt>
                <c:pt idx="980">
                  <c:v>2008</c:v>
                </c:pt>
                <c:pt idx="981">
                  <c:v>2008</c:v>
                </c:pt>
                <c:pt idx="982">
                  <c:v>2008</c:v>
                </c:pt>
                <c:pt idx="983">
                  <c:v>2008</c:v>
                </c:pt>
                <c:pt idx="984">
                  <c:v>2008</c:v>
                </c:pt>
                <c:pt idx="985">
                  <c:v>2008</c:v>
                </c:pt>
                <c:pt idx="986">
                  <c:v>2008</c:v>
                </c:pt>
                <c:pt idx="987">
                  <c:v>2008</c:v>
                </c:pt>
                <c:pt idx="988">
                  <c:v>2008</c:v>
                </c:pt>
                <c:pt idx="989">
                  <c:v>2008</c:v>
                </c:pt>
                <c:pt idx="990">
                  <c:v>2009</c:v>
                </c:pt>
                <c:pt idx="991">
                  <c:v>2009</c:v>
                </c:pt>
                <c:pt idx="992">
                  <c:v>2009</c:v>
                </c:pt>
                <c:pt idx="993">
                  <c:v>2009</c:v>
                </c:pt>
                <c:pt idx="994">
                  <c:v>2009</c:v>
                </c:pt>
                <c:pt idx="995">
                  <c:v>2009</c:v>
                </c:pt>
                <c:pt idx="996">
                  <c:v>2009</c:v>
                </c:pt>
                <c:pt idx="997">
                  <c:v>2009</c:v>
                </c:pt>
                <c:pt idx="998">
                  <c:v>2009</c:v>
                </c:pt>
                <c:pt idx="999">
                  <c:v>2009</c:v>
                </c:pt>
                <c:pt idx="1000">
                  <c:v>2009</c:v>
                </c:pt>
                <c:pt idx="1001">
                  <c:v>2009</c:v>
                </c:pt>
                <c:pt idx="1002">
                  <c:v>2010</c:v>
                </c:pt>
                <c:pt idx="1003">
                  <c:v>2010</c:v>
                </c:pt>
                <c:pt idx="1004">
                  <c:v>2010</c:v>
                </c:pt>
                <c:pt idx="1005">
                  <c:v>2010</c:v>
                </c:pt>
                <c:pt idx="1006">
                  <c:v>2010</c:v>
                </c:pt>
                <c:pt idx="1007">
                  <c:v>2010</c:v>
                </c:pt>
                <c:pt idx="1008">
                  <c:v>2010</c:v>
                </c:pt>
                <c:pt idx="1009">
                  <c:v>2010</c:v>
                </c:pt>
                <c:pt idx="1010">
                  <c:v>2010</c:v>
                </c:pt>
                <c:pt idx="1011">
                  <c:v>2010</c:v>
                </c:pt>
                <c:pt idx="1012">
                  <c:v>2010</c:v>
                </c:pt>
                <c:pt idx="1013">
                  <c:v>2010</c:v>
                </c:pt>
                <c:pt idx="1014">
                  <c:v>2011</c:v>
                </c:pt>
                <c:pt idx="1015">
                  <c:v>2011</c:v>
                </c:pt>
                <c:pt idx="1016">
                  <c:v>2011</c:v>
                </c:pt>
                <c:pt idx="1017">
                  <c:v>2011</c:v>
                </c:pt>
                <c:pt idx="1018">
                  <c:v>2011</c:v>
                </c:pt>
                <c:pt idx="1019">
                  <c:v>2011</c:v>
                </c:pt>
                <c:pt idx="1020">
                  <c:v>2011</c:v>
                </c:pt>
                <c:pt idx="1021">
                  <c:v>2011</c:v>
                </c:pt>
                <c:pt idx="1022">
                  <c:v>2011</c:v>
                </c:pt>
                <c:pt idx="1023">
                  <c:v>2011</c:v>
                </c:pt>
                <c:pt idx="1024">
                  <c:v>2011</c:v>
                </c:pt>
                <c:pt idx="1025">
                  <c:v>2011</c:v>
                </c:pt>
                <c:pt idx="1026">
                  <c:v>2012</c:v>
                </c:pt>
                <c:pt idx="1027">
                  <c:v>2012</c:v>
                </c:pt>
                <c:pt idx="1028">
                  <c:v>2012</c:v>
                </c:pt>
                <c:pt idx="1029">
                  <c:v>2012</c:v>
                </c:pt>
                <c:pt idx="1030">
                  <c:v>2012</c:v>
                </c:pt>
                <c:pt idx="1031">
                  <c:v>2012</c:v>
                </c:pt>
                <c:pt idx="1032">
                  <c:v>2012</c:v>
                </c:pt>
                <c:pt idx="1033">
                  <c:v>2012</c:v>
                </c:pt>
                <c:pt idx="1034">
                  <c:v>2012</c:v>
                </c:pt>
                <c:pt idx="1035">
                  <c:v>2012</c:v>
                </c:pt>
                <c:pt idx="1036">
                  <c:v>2012</c:v>
                </c:pt>
                <c:pt idx="1037">
                  <c:v>2012</c:v>
                </c:pt>
                <c:pt idx="1038">
                  <c:v>2013</c:v>
                </c:pt>
                <c:pt idx="1039">
                  <c:v>2013</c:v>
                </c:pt>
                <c:pt idx="1040">
                  <c:v>2013</c:v>
                </c:pt>
                <c:pt idx="1041">
                  <c:v>2013</c:v>
                </c:pt>
                <c:pt idx="1042">
                  <c:v>2013</c:v>
                </c:pt>
                <c:pt idx="1043">
                  <c:v>2013</c:v>
                </c:pt>
                <c:pt idx="1044">
                  <c:v>2013</c:v>
                </c:pt>
                <c:pt idx="1045">
                  <c:v>2013</c:v>
                </c:pt>
                <c:pt idx="1046">
                  <c:v>2013</c:v>
                </c:pt>
                <c:pt idx="1047">
                  <c:v>2013</c:v>
                </c:pt>
                <c:pt idx="1048">
                  <c:v>2013</c:v>
                </c:pt>
                <c:pt idx="1049">
                  <c:v>2013</c:v>
                </c:pt>
              </c:numCache>
            </c:numRef>
          </c:cat>
          <c:val>
            <c:numRef>
              <c:f>VW_indexExcess!$K$3:$K$1052</c:f>
              <c:numCache>
                <c:formatCode>General</c:formatCode>
                <c:ptCount val="1050"/>
                <c:pt idx="0">
                  <c:v>1.0297257687000001</c:v>
                </c:pt>
                <c:pt idx="1">
                  <c:v>1.056147697332106</c:v>
                </c:pt>
                <c:pt idx="2">
                  <c:v>1.0466377632521571</c:v>
                </c:pt>
                <c:pt idx="3">
                  <c:v>1.0659545831800461</c:v>
                </c:pt>
                <c:pt idx="4">
                  <c:v>1.078133237623824</c:v>
                </c:pt>
                <c:pt idx="5">
                  <c:v>1.067299431424777</c:v>
                </c:pt>
                <c:pt idx="6">
                  <c:v>1.08896157485047</c:v>
                </c:pt>
                <c:pt idx="7">
                  <c:v>1.0936182554966161</c:v>
                </c:pt>
                <c:pt idx="8">
                  <c:v>1.0970702456626269</c:v>
                </c:pt>
                <c:pt idx="9">
                  <c:v>1.104416781170402</c:v>
                </c:pt>
                <c:pt idx="10">
                  <c:v>1.1092436690598699</c:v>
                </c:pt>
                <c:pt idx="11">
                  <c:v>1.1189096554407949</c:v>
                </c:pt>
                <c:pt idx="12">
                  <c:v>1.13696261935828</c:v>
                </c:pt>
                <c:pt idx="13">
                  <c:v>1.150167136427092</c:v>
                </c:pt>
                <c:pt idx="14">
                  <c:v>1.169234044553016</c:v>
                </c:pt>
                <c:pt idx="15">
                  <c:v>1.1731345907348241</c:v>
                </c:pt>
                <c:pt idx="16">
                  <c:v>1.180630884167821</c:v>
                </c:pt>
                <c:pt idx="17">
                  <c:v>1.177167595558323</c:v>
                </c:pt>
                <c:pt idx="18">
                  <c:v>1.162160715785705</c:v>
                </c:pt>
                <c:pt idx="19">
                  <c:v>1.1779800364084529</c:v>
                </c:pt>
                <c:pt idx="20">
                  <c:v>1.1893244817378339</c:v>
                </c:pt>
                <c:pt idx="21">
                  <c:v>1.2232963037753091</c:v>
                </c:pt>
                <c:pt idx="22">
                  <c:v>1.2169138213683619</c:v>
                </c:pt>
                <c:pt idx="23">
                  <c:v>1.2646281311369181</c:v>
                </c:pt>
                <c:pt idx="24">
                  <c:v>1.275012219343044</c:v>
                </c:pt>
                <c:pt idx="25">
                  <c:v>1.319809384535932</c:v>
                </c:pt>
                <c:pt idx="26">
                  <c:v>1.304363103628386</c:v>
                </c:pt>
                <c:pt idx="27">
                  <c:v>1.3204154288174781</c:v>
                </c:pt>
                <c:pt idx="28">
                  <c:v>1.333138373415564</c:v>
                </c:pt>
                <c:pt idx="29">
                  <c:v>1.4044627276477299</c:v>
                </c:pt>
                <c:pt idx="30">
                  <c:v>1.4204104729859841</c:v>
                </c:pt>
                <c:pt idx="31">
                  <c:v>1.4558555016074151</c:v>
                </c:pt>
                <c:pt idx="32">
                  <c:v>1.431372340328785</c:v>
                </c:pt>
                <c:pt idx="33">
                  <c:v>1.4686295022046181</c:v>
                </c:pt>
                <c:pt idx="34">
                  <c:v>1.4946761586841879</c:v>
                </c:pt>
                <c:pt idx="35">
                  <c:v>1.5565067628952749</c:v>
                </c:pt>
                <c:pt idx="36">
                  <c:v>1.5975805365437299</c:v>
                </c:pt>
                <c:pt idx="37">
                  <c:v>1.592680670768801</c:v>
                </c:pt>
                <c:pt idx="38">
                  <c:v>1.50491952223037</c:v>
                </c:pt>
                <c:pt idx="39">
                  <c:v>1.2355952779577231</c:v>
                </c:pt>
                <c:pt idx="40">
                  <c:v>1.255312946324624</c:v>
                </c:pt>
                <c:pt idx="41">
                  <c:v>1.2908074390793871</c:v>
                </c:pt>
                <c:pt idx="42">
                  <c:v>1.3306884207581879</c:v>
                </c:pt>
                <c:pt idx="43">
                  <c:v>1.3763785758938161</c:v>
                </c:pt>
                <c:pt idx="44">
                  <c:v>1.4027147797170401</c:v>
                </c:pt>
                <c:pt idx="45">
                  <c:v>1.2751342767465099</c:v>
                </c:pt>
                <c:pt idx="46">
                  <c:v>1.278151181326145</c:v>
                </c:pt>
                <c:pt idx="47">
                  <c:v>1.3230936336266179</c:v>
                </c:pt>
                <c:pt idx="48">
                  <c:v>1.309445283741534</c:v>
                </c:pt>
                <c:pt idx="49">
                  <c:v>1.330478039886055</c:v>
                </c:pt>
                <c:pt idx="50">
                  <c:v>1.306391223778844</c:v>
                </c:pt>
                <c:pt idx="51">
                  <c:v>1.2316501950896901</c:v>
                </c:pt>
                <c:pt idx="52">
                  <c:v>1.206951187053942</c:v>
                </c:pt>
                <c:pt idx="53">
                  <c:v>1.29495808093345</c:v>
                </c:pt>
                <c:pt idx="54">
                  <c:v>1.293586515722364</c:v>
                </c:pt>
                <c:pt idx="55">
                  <c:v>1.2360984262407779</c:v>
                </c:pt>
                <c:pt idx="56">
                  <c:v>1.1785329566456111</c:v>
                </c:pt>
                <c:pt idx="57">
                  <c:v>1.1847979152757111</c:v>
                </c:pt>
                <c:pt idx="58">
                  <c:v>1.1536618845790581</c:v>
                </c:pt>
                <c:pt idx="59">
                  <c:v>1.1808455348866129</c:v>
                </c:pt>
                <c:pt idx="60">
                  <c:v>1.16561099201551</c:v>
                </c:pt>
                <c:pt idx="61">
                  <c:v>1.1201629184195281</c:v>
                </c:pt>
                <c:pt idx="62">
                  <c:v>0.975191155717268</c:v>
                </c:pt>
                <c:pt idx="63">
                  <c:v>1.006590676901064</c:v>
                </c:pt>
                <c:pt idx="64">
                  <c:v>0.94525872445302495</c:v>
                </c:pt>
                <c:pt idx="65">
                  <c:v>0.90064074880606204</c:v>
                </c:pt>
                <c:pt idx="66">
                  <c:v>0.87829231501196403</c:v>
                </c:pt>
                <c:pt idx="67">
                  <c:v>0.90482817837909602</c:v>
                </c:pt>
                <c:pt idx="68">
                  <c:v>0.84440045362340099</c:v>
                </c:pt>
                <c:pt idx="69">
                  <c:v>0.79487213910531695</c:v>
                </c:pt>
                <c:pt idx="70">
                  <c:v>0.76960296223897395</c:v>
                </c:pt>
                <c:pt idx="71">
                  <c:v>0.77116039366992195</c:v>
                </c:pt>
                <c:pt idx="72">
                  <c:v>0.89751191431421995</c:v>
                </c:pt>
                <c:pt idx="73">
                  <c:v>0.96018816171072896</c:v>
                </c:pt>
                <c:pt idx="74">
                  <c:v>0.95623154219822404</c:v>
                </c:pt>
                <c:pt idx="75">
                  <c:v>0.89397158379284503</c:v>
                </c:pt>
                <c:pt idx="76">
                  <c:v>0.85966123243203896</c:v>
                </c:pt>
                <c:pt idx="77">
                  <c:v>0.92533911160402404</c:v>
                </c:pt>
                <c:pt idx="78">
                  <c:v>0.87156872552072695</c:v>
                </c:pt>
                <c:pt idx="79">
                  <c:v>0.88648741559321598</c:v>
                </c:pt>
                <c:pt idx="80">
                  <c:v>0.86279965716662999</c:v>
                </c:pt>
                <c:pt idx="81">
                  <c:v>0.93506701263132197</c:v>
                </c:pt>
                <c:pt idx="82">
                  <c:v>1.030738642101974</c:v>
                </c:pt>
                <c:pt idx="83">
                  <c:v>1.0936056187946099</c:v>
                </c:pt>
                <c:pt idx="84">
                  <c:v>1.098236524267483</c:v>
                </c:pt>
                <c:pt idx="85">
                  <c:v>1.0578401110618461</c:v>
                </c:pt>
                <c:pt idx="86">
                  <c:v>1.0725598974971451</c:v>
                </c:pt>
                <c:pt idx="87">
                  <c:v>1.0843449668486249</c:v>
                </c:pt>
                <c:pt idx="88">
                  <c:v>1.0729869466978459</c:v>
                </c:pt>
                <c:pt idx="89">
                  <c:v>1.1117151564317611</c:v>
                </c:pt>
                <c:pt idx="90">
                  <c:v>1.1706514007247739</c:v>
                </c:pt>
                <c:pt idx="91">
                  <c:v>1.1678866124378089</c:v>
                </c:pt>
                <c:pt idx="92">
                  <c:v>1.1900242262140051</c:v>
                </c:pt>
                <c:pt idx="93">
                  <c:v>1.118383152933047</c:v>
                </c:pt>
                <c:pt idx="94">
                  <c:v>1.101527365193562</c:v>
                </c:pt>
                <c:pt idx="95">
                  <c:v>1.0919271444377201</c:v>
                </c:pt>
                <c:pt idx="96">
                  <c:v>1.160050658081484</c:v>
                </c:pt>
                <c:pt idx="97">
                  <c:v>1.142156928882857</c:v>
                </c:pt>
                <c:pt idx="98">
                  <c:v>1.1126997240006371</c:v>
                </c:pt>
                <c:pt idx="99">
                  <c:v>1.13413079947958</c:v>
                </c:pt>
                <c:pt idx="100">
                  <c:v>1.1452149062295169</c:v>
                </c:pt>
                <c:pt idx="101">
                  <c:v>1.2004806088416411</c:v>
                </c:pt>
                <c:pt idx="102">
                  <c:v>1.1796139257271121</c:v>
                </c:pt>
                <c:pt idx="103">
                  <c:v>1.1690149990557259</c:v>
                </c:pt>
                <c:pt idx="104">
                  <c:v>1.178108420938744</c:v>
                </c:pt>
                <c:pt idx="105">
                  <c:v>1.1747510039707409</c:v>
                </c:pt>
                <c:pt idx="106">
                  <c:v>1.163930379521672</c:v>
                </c:pt>
                <c:pt idx="107">
                  <c:v>1.16526295666239</c:v>
                </c:pt>
                <c:pt idx="108">
                  <c:v>1.1964907705866299</c:v>
                </c:pt>
                <c:pt idx="109">
                  <c:v>1.2293787945966601</c:v>
                </c:pt>
                <c:pt idx="110">
                  <c:v>1.1980193638746159</c:v>
                </c:pt>
                <c:pt idx="111">
                  <c:v>1.208713538236124</c:v>
                </c:pt>
                <c:pt idx="112">
                  <c:v>1.215657113302647</c:v>
                </c:pt>
                <c:pt idx="113">
                  <c:v>1.255483606343935</c:v>
                </c:pt>
                <c:pt idx="114">
                  <c:v>1.290327295850745</c:v>
                </c:pt>
                <c:pt idx="115">
                  <c:v>1.334719492007342</c:v>
                </c:pt>
                <c:pt idx="116">
                  <c:v>1.3521776949041791</c:v>
                </c:pt>
                <c:pt idx="117">
                  <c:v>1.2930805821478699</c:v>
                </c:pt>
                <c:pt idx="118">
                  <c:v>1.305067080314519</c:v>
                </c:pt>
                <c:pt idx="119">
                  <c:v>1.3046513237896771</c:v>
                </c:pt>
                <c:pt idx="120">
                  <c:v>1.292832265656741</c:v>
                </c:pt>
                <c:pt idx="121">
                  <c:v>1.324003679901661</c:v>
                </c:pt>
                <c:pt idx="122">
                  <c:v>1.370204530528313</c:v>
                </c:pt>
                <c:pt idx="123">
                  <c:v>1.42627527438226</c:v>
                </c:pt>
                <c:pt idx="124">
                  <c:v>1.427209965627003</c:v>
                </c:pt>
                <c:pt idx="125">
                  <c:v>1.433887722778586</c:v>
                </c:pt>
                <c:pt idx="126">
                  <c:v>1.4797170095427721</c:v>
                </c:pt>
                <c:pt idx="127">
                  <c:v>1.524292709675422</c:v>
                </c:pt>
                <c:pt idx="128">
                  <c:v>1.52023170885411</c:v>
                </c:pt>
                <c:pt idx="129">
                  <c:v>1.565320487165468</c:v>
                </c:pt>
                <c:pt idx="130">
                  <c:v>1.5386944514222449</c:v>
                </c:pt>
                <c:pt idx="131">
                  <c:v>1.6056624279373291</c:v>
                </c:pt>
                <c:pt idx="132">
                  <c:v>1.599232665141024</c:v>
                </c:pt>
                <c:pt idx="133">
                  <c:v>1.542114843894058</c:v>
                </c:pt>
                <c:pt idx="134">
                  <c:v>1.607233884240252</c:v>
                </c:pt>
                <c:pt idx="135">
                  <c:v>1.571171790939184</c:v>
                </c:pt>
                <c:pt idx="136">
                  <c:v>1.7483715924947609</c:v>
                </c:pt>
                <c:pt idx="137">
                  <c:v>1.7821085903527221</c:v>
                </c:pt>
                <c:pt idx="138">
                  <c:v>1.6971717712336669</c:v>
                </c:pt>
                <c:pt idx="139">
                  <c:v>1.6464505369432381</c:v>
                </c:pt>
                <c:pt idx="140">
                  <c:v>1.67544284559204</c:v>
                </c:pt>
                <c:pt idx="141">
                  <c:v>1.6732863546229491</c:v>
                </c:pt>
                <c:pt idx="142">
                  <c:v>1.6515149146316881</c:v>
                </c:pt>
                <c:pt idx="143">
                  <c:v>1.726940267829792</c:v>
                </c:pt>
                <c:pt idx="144">
                  <c:v>1.681587536937013</c:v>
                </c:pt>
                <c:pt idx="145">
                  <c:v>1.65856154870421</c:v>
                </c:pt>
                <c:pt idx="146">
                  <c:v>1.874712824576457</c:v>
                </c:pt>
                <c:pt idx="147">
                  <c:v>1.8629147580977861</c:v>
                </c:pt>
                <c:pt idx="148">
                  <c:v>1.826269874192803</c:v>
                </c:pt>
                <c:pt idx="149">
                  <c:v>1.883317089994472</c:v>
                </c:pt>
                <c:pt idx="150">
                  <c:v>1.9953414343906231</c:v>
                </c:pt>
                <c:pt idx="151">
                  <c:v>2.085276563752744</c:v>
                </c:pt>
                <c:pt idx="152">
                  <c:v>1.913041621632418</c:v>
                </c:pt>
                <c:pt idx="153">
                  <c:v>1.981654245773528</c:v>
                </c:pt>
                <c:pt idx="154">
                  <c:v>1.9987677012637211</c:v>
                </c:pt>
                <c:pt idx="155">
                  <c:v>1.9865742089083229</c:v>
                </c:pt>
                <c:pt idx="156">
                  <c:v>1.9847772949257141</c:v>
                </c:pt>
                <c:pt idx="157">
                  <c:v>2.1834224800786579</c:v>
                </c:pt>
                <c:pt idx="158">
                  <c:v>2.1367683487083058</c:v>
                </c:pt>
                <c:pt idx="159">
                  <c:v>2.1206668419285699</c:v>
                </c:pt>
                <c:pt idx="160">
                  <c:v>2.0909557056864339</c:v>
                </c:pt>
                <c:pt idx="161">
                  <c:v>2.154935668943649</c:v>
                </c:pt>
                <c:pt idx="162">
                  <c:v>2.1437076610921268</c:v>
                </c:pt>
                <c:pt idx="163">
                  <c:v>2.1407935756399912</c:v>
                </c:pt>
                <c:pt idx="164">
                  <c:v>2.2131480507589512</c:v>
                </c:pt>
                <c:pt idx="165">
                  <c:v>2.196679343316243</c:v>
                </c:pt>
                <c:pt idx="166">
                  <c:v>2.21148444718856</c:v>
                </c:pt>
                <c:pt idx="167">
                  <c:v>2.2376936901376752</c:v>
                </c:pt>
                <c:pt idx="168">
                  <c:v>2.3013488946392648</c:v>
                </c:pt>
                <c:pt idx="169">
                  <c:v>2.4661246612782022</c:v>
                </c:pt>
                <c:pt idx="170">
                  <c:v>2.4760362961970279</c:v>
                </c:pt>
                <c:pt idx="171">
                  <c:v>2.537696904031804</c:v>
                </c:pt>
                <c:pt idx="172">
                  <c:v>2.508930404292284</c:v>
                </c:pt>
                <c:pt idx="173">
                  <c:v>2.5797379545000978</c:v>
                </c:pt>
                <c:pt idx="174">
                  <c:v>2.456700128558253</c:v>
                </c:pt>
                <c:pt idx="175">
                  <c:v>2.4591215340130761</c:v>
                </c:pt>
                <c:pt idx="176">
                  <c:v>2.5086218334478581</c:v>
                </c:pt>
                <c:pt idx="177">
                  <c:v>2.5012360569165599</c:v>
                </c:pt>
                <c:pt idx="178">
                  <c:v>2.5495323381471651</c:v>
                </c:pt>
                <c:pt idx="179">
                  <c:v>2.5648322576261182</c:v>
                </c:pt>
                <c:pt idx="180">
                  <c:v>2.568185719376654</c:v>
                </c:pt>
                <c:pt idx="181">
                  <c:v>2.5858343496812082</c:v>
                </c:pt>
                <c:pt idx="182">
                  <c:v>2.5883758923086471</c:v>
                </c:pt>
                <c:pt idx="183">
                  <c:v>2.5937643320860801</c:v>
                </c:pt>
                <c:pt idx="184">
                  <c:v>2.5970974751380451</c:v>
                </c:pt>
                <c:pt idx="185">
                  <c:v>2.7844221323319358</c:v>
                </c:pt>
                <c:pt idx="186">
                  <c:v>2.7771990935070971</c:v>
                </c:pt>
                <c:pt idx="187">
                  <c:v>2.7810149092398739</c:v>
                </c:pt>
                <c:pt idx="188">
                  <c:v>2.7813589319082062</c:v>
                </c:pt>
                <c:pt idx="189">
                  <c:v>2.8435174227514302</c:v>
                </c:pt>
                <c:pt idx="190">
                  <c:v>2.9149581236699178</c:v>
                </c:pt>
                <c:pt idx="191">
                  <c:v>2.9783887265379758</c:v>
                </c:pt>
                <c:pt idx="192">
                  <c:v>2.9638479647200322</c:v>
                </c:pt>
                <c:pt idx="193">
                  <c:v>2.9918433424795481</c:v>
                </c:pt>
                <c:pt idx="194">
                  <c:v>3.048028177756732</c:v>
                </c:pt>
                <c:pt idx="195">
                  <c:v>3.076595411588162</c:v>
                </c:pt>
                <c:pt idx="196">
                  <c:v>3.1046529544645112</c:v>
                </c:pt>
                <c:pt idx="197">
                  <c:v>3.1499680930144001</c:v>
                </c:pt>
                <c:pt idx="198">
                  <c:v>3.1853195769784608</c:v>
                </c:pt>
                <c:pt idx="199">
                  <c:v>3.2455160448086442</c:v>
                </c:pt>
                <c:pt idx="200">
                  <c:v>3.3061101062077389</c:v>
                </c:pt>
                <c:pt idx="201">
                  <c:v>3.4161478403239531</c:v>
                </c:pt>
                <c:pt idx="202">
                  <c:v>3.5152046894055329</c:v>
                </c:pt>
                <c:pt idx="203">
                  <c:v>3.5638885628006371</c:v>
                </c:pt>
                <c:pt idx="204">
                  <c:v>3.5066780406158342</c:v>
                </c:pt>
                <c:pt idx="205">
                  <c:v>3.5413939891053978</c:v>
                </c:pt>
                <c:pt idx="206">
                  <c:v>3.5130074816631112</c:v>
                </c:pt>
                <c:pt idx="207">
                  <c:v>3.438239163301787</c:v>
                </c:pt>
                <c:pt idx="208">
                  <c:v>3.438470695358514</c:v>
                </c:pt>
                <c:pt idx="209">
                  <c:v>3.5252533264446511</c:v>
                </c:pt>
                <c:pt idx="210">
                  <c:v>3.519695267514793</c:v>
                </c:pt>
                <c:pt idx="211">
                  <c:v>3.5279302242666279</c:v>
                </c:pt>
                <c:pt idx="212">
                  <c:v>3.488104591237716</c:v>
                </c:pt>
                <c:pt idx="213">
                  <c:v>3.564848703776005</c:v>
                </c:pt>
                <c:pt idx="214">
                  <c:v>3.6136683282232429</c:v>
                </c:pt>
                <c:pt idx="215">
                  <c:v>3.675431749522331</c:v>
                </c:pt>
                <c:pt idx="216">
                  <c:v>3.6663428699101628</c:v>
                </c:pt>
                <c:pt idx="217">
                  <c:v>3.584065600643247</c:v>
                </c:pt>
                <c:pt idx="218">
                  <c:v>3.6308397028746948</c:v>
                </c:pt>
                <c:pt idx="219">
                  <c:v>3.674606260747376</c:v>
                </c:pt>
                <c:pt idx="220">
                  <c:v>3.7379916669590441</c:v>
                </c:pt>
                <c:pt idx="221">
                  <c:v>3.8604307368069182</c:v>
                </c:pt>
                <c:pt idx="222">
                  <c:v>3.9217549232779212</c:v>
                </c:pt>
                <c:pt idx="223">
                  <c:v>3.949191323064726</c:v>
                </c:pt>
                <c:pt idx="224">
                  <c:v>4.0605505398239146</c:v>
                </c:pt>
                <c:pt idx="225">
                  <c:v>4.1004631898290551</c:v>
                </c:pt>
                <c:pt idx="226">
                  <c:v>4.17191270340237</c:v>
                </c:pt>
                <c:pt idx="227">
                  <c:v>4.0414079982241899</c:v>
                </c:pt>
                <c:pt idx="228">
                  <c:v>4.0446770406156487</c:v>
                </c:pt>
                <c:pt idx="229">
                  <c:v>4.1631556235099039</c:v>
                </c:pt>
                <c:pt idx="230">
                  <c:v>4.2540865180216487</c:v>
                </c:pt>
                <c:pt idx="231">
                  <c:v>4.3725705291467838</c:v>
                </c:pt>
                <c:pt idx="232">
                  <c:v>4.5328351066199293</c:v>
                </c:pt>
                <c:pt idx="233">
                  <c:v>4.47717359132381</c:v>
                </c:pt>
                <c:pt idx="234">
                  <c:v>4.5831021681789714</c:v>
                </c:pt>
                <c:pt idx="235">
                  <c:v>4.4308265454114526</c:v>
                </c:pt>
                <c:pt idx="236">
                  <c:v>4.5051748573418351</c:v>
                </c:pt>
                <c:pt idx="237">
                  <c:v>4.4996627894194097</c:v>
                </c:pt>
                <c:pt idx="238">
                  <c:v>4.5135006590914539</c:v>
                </c:pt>
                <c:pt idx="239">
                  <c:v>4.5745130213421419</c:v>
                </c:pt>
                <c:pt idx="240">
                  <c:v>4.7027435873987917</c:v>
                </c:pt>
                <c:pt idx="241">
                  <c:v>4.3036641908026203</c:v>
                </c:pt>
                <c:pt idx="242">
                  <c:v>4.3823058720039434</c:v>
                </c:pt>
                <c:pt idx="243">
                  <c:v>4.5458009105534476</c:v>
                </c:pt>
                <c:pt idx="244">
                  <c:v>4.7243894007442471</c:v>
                </c:pt>
                <c:pt idx="245">
                  <c:v>4.7565714693756158</c:v>
                </c:pt>
                <c:pt idx="246">
                  <c:v>4.9026306219094966</c:v>
                </c:pt>
                <c:pt idx="247">
                  <c:v>4.8038022368122126</c:v>
                </c:pt>
                <c:pt idx="248">
                  <c:v>4.7999476707012017</c:v>
                </c:pt>
                <c:pt idx="249">
                  <c:v>4.9320361068256604</c:v>
                </c:pt>
                <c:pt idx="250">
                  <c:v>5.0024828203905276</c:v>
                </c:pt>
                <c:pt idx="251">
                  <c:v>5.2223632779369069</c:v>
                </c:pt>
                <c:pt idx="252">
                  <c:v>5.0799843898473558</c:v>
                </c:pt>
                <c:pt idx="253">
                  <c:v>5.0751512469789866</c:v>
                </c:pt>
                <c:pt idx="254">
                  <c:v>5.1650642236205666</c:v>
                </c:pt>
                <c:pt idx="255">
                  <c:v>5.0941366578155653</c:v>
                </c:pt>
                <c:pt idx="256">
                  <c:v>5.019449212631435</c:v>
                </c:pt>
                <c:pt idx="257">
                  <c:v>5.0062977386910719</c:v>
                </c:pt>
                <c:pt idx="258">
                  <c:v>4.9822101123417806</c:v>
                </c:pt>
                <c:pt idx="259">
                  <c:v>5.0563239269825049</c:v>
                </c:pt>
                <c:pt idx="260">
                  <c:v>5.1886788941356903</c:v>
                </c:pt>
                <c:pt idx="261">
                  <c:v>5.230385994237662</c:v>
                </c:pt>
                <c:pt idx="262">
                  <c:v>5.2598441887549603</c:v>
                </c:pt>
                <c:pt idx="263">
                  <c:v>5.2546155144028681</c:v>
                </c:pt>
                <c:pt idx="264">
                  <c:v>5.2339623321973558</c:v>
                </c:pt>
                <c:pt idx="265">
                  <c:v>5.3357654992676871</c:v>
                </c:pt>
                <c:pt idx="266">
                  <c:v>5.4042995413436783</c:v>
                </c:pt>
                <c:pt idx="267">
                  <c:v>5.2636026073707516</c:v>
                </c:pt>
                <c:pt idx="268">
                  <c:v>5.3369079476536214</c:v>
                </c:pt>
                <c:pt idx="269">
                  <c:v>5.337790324261765</c:v>
                </c:pt>
                <c:pt idx="270">
                  <c:v>5.3197481659425403</c:v>
                </c:pt>
                <c:pt idx="271">
                  <c:v>5.3539522528191936</c:v>
                </c:pt>
                <c:pt idx="272">
                  <c:v>5.4130205919639467</c:v>
                </c:pt>
                <c:pt idx="273">
                  <c:v>5.4769863813399606</c:v>
                </c:pt>
                <c:pt idx="274">
                  <c:v>5.3383592498826999</c:v>
                </c:pt>
                <c:pt idx="275">
                  <c:v>5.4573261808680797</c:v>
                </c:pt>
                <c:pt idx="276">
                  <c:v>5.5270360064533151</c:v>
                </c:pt>
                <c:pt idx="277">
                  <c:v>5.5616883185845269</c:v>
                </c:pt>
                <c:pt idx="278">
                  <c:v>5.6306868563434511</c:v>
                </c:pt>
                <c:pt idx="279">
                  <c:v>5.6892098427568509</c:v>
                </c:pt>
                <c:pt idx="280">
                  <c:v>5.8139692456526317</c:v>
                </c:pt>
                <c:pt idx="281">
                  <c:v>5.9315611678439124</c:v>
                </c:pt>
                <c:pt idx="282">
                  <c:v>6.0987523297056034</c:v>
                </c:pt>
                <c:pt idx="283">
                  <c:v>6.1469475943568037</c:v>
                </c:pt>
                <c:pt idx="284">
                  <c:v>6.1682265578369408</c:v>
                </c:pt>
                <c:pt idx="285">
                  <c:v>6.3198193011811767</c:v>
                </c:pt>
                <c:pt idx="286">
                  <c:v>6.293766231621035</c:v>
                </c:pt>
                <c:pt idx="287">
                  <c:v>6.2237943351822871</c:v>
                </c:pt>
                <c:pt idx="288">
                  <c:v>6.4649290658487706</c:v>
                </c:pt>
                <c:pt idx="289">
                  <c:v>6.4843977025775299</c:v>
                </c:pt>
                <c:pt idx="290">
                  <c:v>6.6242390056614271</c:v>
                </c:pt>
                <c:pt idx="291">
                  <c:v>6.6818811753636433</c:v>
                </c:pt>
                <c:pt idx="292">
                  <c:v>6.2936676677016417</c:v>
                </c:pt>
                <c:pt idx="293">
                  <c:v>6.5903468170383057</c:v>
                </c:pt>
                <c:pt idx="294">
                  <c:v>6.8229536529673487</c:v>
                </c:pt>
                <c:pt idx="295">
                  <c:v>6.8342199289621739</c:v>
                </c:pt>
                <c:pt idx="296">
                  <c:v>6.7781373497658777</c:v>
                </c:pt>
                <c:pt idx="297">
                  <c:v>7.0011795663634686</c:v>
                </c:pt>
                <c:pt idx="298">
                  <c:v>7.0753522183527169</c:v>
                </c:pt>
                <c:pt idx="299">
                  <c:v>7.1988390693808997</c:v>
                </c:pt>
                <c:pt idx="300">
                  <c:v>7.3885999640509352</c:v>
                </c:pt>
                <c:pt idx="301">
                  <c:v>7.6038789087976602</c:v>
                </c:pt>
                <c:pt idx="302">
                  <c:v>7.7554883191907464</c:v>
                </c:pt>
                <c:pt idx="303">
                  <c:v>7.7036016826230096</c:v>
                </c:pt>
                <c:pt idx="304">
                  <c:v>7.9389350846700424</c:v>
                </c:pt>
                <c:pt idx="305">
                  <c:v>8.0992117816428717</c:v>
                </c:pt>
                <c:pt idx="306">
                  <c:v>7.9774245739200564</c:v>
                </c:pt>
                <c:pt idx="307">
                  <c:v>8.1363467737500006</c:v>
                </c:pt>
                <c:pt idx="308">
                  <c:v>8.2399845525739028</c:v>
                </c:pt>
                <c:pt idx="309">
                  <c:v>8.2312243036366528</c:v>
                </c:pt>
                <c:pt idx="310">
                  <c:v>8.2495137136342471</c:v>
                </c:pt>
                <c:pt idx="311">
                  <c:v>8.3746368888388503</c:v>
                </c:pt>
                <c:pt idx="312">
                  <c:v>8.4140880269616822</c:v>
                </c:pt>
                <c:pt idx="313">
                  <c:v>8.5222239358985803</c:v>
                </c:pt>
                <c:pt idx="314">
                  <c:v>8.4061669864392599</c:v>
                </c:pt>
                <c:pt idx="315">
                  <c:v>8.6520162124940594</c:v>
                </c:pt>
                <c:pt idx="316">
                  <c:v>8.8453579606875579</c:v>
                </c:pt>
                <c:pt idx="317">
                  <c:v>8.9402452777473247</c:v>
                </c:pt>
                <c:pt idx="318">
                  <c:v>9.0570641012594209</c:v>
                </c:pt>
                <c:pt idx="319">
                  <c:v>9.1451359209291425</c:v>
                </c:pt>
                <c:pt idx="320">
                  <c:v>8.6976532723973925</c:v>
                </c:pt>
                <c:pt idx="321">
                  <c:v>8.9427100369137005</c:v>
                </c:pt>
                <c:pt idx="322">
                  <c:v>8.6818655918427936</c:v>
                </c:pt>
                <c:pt idx="323">
                  <c:v>8.7761905566290306</c:v>
                </c:pt>
                <c:pt idx="324">
                  <c:v>9.0315815931898236</c:v>
                </c:pt>
                <c:pt idx="325">
                  <c:v>8.8637275720166304</c:v>
                </c:pt>
                <c:pt idx="326">
                  <c:v>8.9694360546507106</c:v>
                </c:pt>
                <c:pt idx="327">
                  <c:v>9.1695360529995096</c:v>
                </c:pt>
                <c:pt idx="328">
                  <c:v>9.4406079959611127</c:v>
                </c:pt>
                <c:pt idx="329">
                  <c:v>9.5627930498438651</c:v>
                </c:pt>
                <c:pt idx="330">
                  <c:v>9.649002573992151</c:v>
                </c:pt>
                <c:pt idx="331">
                  <c:v>9.8096494431019252</c:v>
                </c:pt>
                <c:pt idx="332">
                  <c:v>10.105660486519429</c:v>
                </c:pt>
                <c:pt idx="333">
                  <c:v>10.21691911944955</c:v>
                </c:pt>
                <c:pt idx="334">
                  <c:v>10.269330514814399</c:v>
                </c:pt>
                <c:pt idx="335">
                  <c:v>10.475608970253919</c:v>
                </c:pt>
                <c:pt idx="336">
                  <c:v>10.691115134930079</c:v>
                </c:pt>
                <c:pt idx="337">
                  <c:v>10.65177854525384</c:v>
                </c:pt>
                <c:pt idx="338">
                  <c:v>10.69490991654094</c:v>
                </c:pt>
                <c:pt idx="339">
                  <c:v>10.96305150441651</c:v>
                </c:pt>
                <c:pt idx="340">
                  <c:v>11.158296455090699</c:v>
                </c:pt>
                <c:pt idx="341">
                  <c:v>11.258124370797111</c:v>
                </c:pt>
                <c:pt idx="342">
                  <c:v>11.515760240221541</c:v>
                </c:pt>
                <c:pt idx="343">
                  <c:v>11.67620026359365</c:v>
                </c:pt>
                <c:pt idx="344">
                  <c:v>11.691672864778569</c:v>
                </c:pt>
                <c:pt idx="345">
                  <c:v>11.615946729742181</c:v>
                </c:pt>
                <c:pt idx="346">
                  <c:v>11.91278970220522</c:v>
                </c:pt>
                <c:pt idx="347">
                  <c:v>12.262588981092939</c:v>
                </c:pt>
                <c:pt idx="348">
                  <c:v>12.096404180217741</c:v>
                </c:pt>
                <c:pt idx="349">
                  <c:v>12.37043005900826</c:v>
                </c:pt>
                <c:pt idx="350">
                  <c:v>12.493644246870531</c:v>
                </c:pt>
                <c:pt idx="351">
                  <c:v>12.61441006726357</c:v>
                </c:pt>
                <c:pt idx="352">
                  <c:v>12.75627105557772</c:v>
                </c:pt>
                <c:pt idx="353">
                  <c:v>12.6681201455878</c:v>
                </c:pt>
                <c:pt idx="354">
                  <c:v>12.91174690434543</c:v>
                </c:pt>
                <c:pt idx="355">
                  <c:v>13.26464393009149</c:v>
                </c:pt>
                <c:pt idx="356">
                  <c:v>13.365935677322121</c:v>
                </c:pt>
                <c:pt idx="357">
                  <c:v>13.684775323987701</c:v>
                </c:pt>
                <c:pt idx="358">
                  <c:v>13.976795219488</c:v>
                </c:pt>
                <c:pt idx="359">
                  <c:v>14.37202568858048</c:v>
                </c:pt>
                <c:pt idx="360">
                  <c:v>14.48633249543464</c:v>
                </c:pt>
                <c:pt idx="361">
                  <c:v>14.56554254321912</c:v>
                </c:pt>
                <c:pt idx="362">
                  <c:v>14.433050187935279</c:v>
                </c:pt>
                <c:pt idx="363">
                  <c:v>14.9332596124357</c:v>
                </c:pt>
                <c:pt idx="364">
                  <c:v>15.352601940565281</c:v>
                </c:pt>
                <c:pt idx="365">
                  <c:v>15.50702849293717</c:v>
                </c:pt>
                <c:pt idx="366">
                  <c:v>15.194310965083471</c:v>
                </c:pt>
                <c:pt idx="367">
                  <c:v>15.4726942141354</c:v>
                </c:pt>
                <c:pt idx="368">
                  <c:v>15.71565342139813</c:v>
                </c:pt>
                <c:pt idx="369">
                  <c:v>15.913749078761461</c:v>
                </c:pt>
                <c:pt idx="370">
                  <c:v>15.909764801145849</c:v>
                </c:pt>
                <c:pt idx="371">
                  <c:v>16.381485291192501</c:v>
                </c:pt>
                <c:pt idx="372">
                  <c:v>15.95546324092337</c:v>
                </c:pt>
                <c:pt idx="373">
                  <c:v>16.28580670113892</c:v>
                </c:pt>
                <c:pt idx="374">
                  <c:v>16.313651891692079</c:v>
                </c:pt>
                <c:pt idx="375">
                  <c:v>16.298542954051619</c:v>
                </c:pt>
                <c:pt idx="376">
                  <c:v>16.595866028797619</c:v>
                </c:pt>
                <c:pt idx="377">
                  <c:v>17.10178292249876</c:v>
                </c:pt>
                <c:pt idx="378">
                  <c:v>17.36475276134211</c:v>
                </c:pt>
                <c:pt idx="379">
                  <c:v>17.729254777558431</c:v>
                </c:pt>
                <c:pt idx="380">
                  <c:v>17.348081632765719</c:v>
                </c:pt>
                <c:pt idx="381">
                  <c:v>17.601268902343609</c:v>
                </c:pt>
                <c:pt idx="382">
                  <c:v>17.858185044140441</c:v>
                </c:pt>
                <c:pt idx="383">
                  <c:v>18.253726252555879</c:v>
                </c:pt>
                <c:pt idx="384">
                  <c:v>18.560138978340149</c:v>
                </c:pt>
                <c:pt idx="385">
                  <c:v>18.721699724491192</c:v>
                </c:pt>
                <c:pt idx="386">
                  <c:v>18.931833407695219</c:v>
                </c:pt>
                <c:pt idx="387">
                  <c:v>19.68262426463496</c:v>
                </c:pt>
                <c:pt idx="388">
                  <c:v>19.69177871026006</c:v>
                </c:pt>
                <c:pt idx="389">
                  <c:v>20.451633506088289</c:v>
                </c:pt>
                <c:pt idx="390">
                  <c:v>20.241389772870559</c:v>
                </c:pt>
                <c:pt idx="391">
                  <c:v>20.558283943193381</c:v>
                </c:pt>
                <c:pt idx="392">
                  <c:v>20.710994200597941</c:v>
                </c:pt>
                <c:pt idx="393">
                  <c:v>20.681333861537279</c:v>
                </c:pt>
                <c:pt idx="394">
                  <c:v>20.705701074422979</c:v>
                </c:pt>
                <c:pt idx="395">
                  <c:v>21.47823205076914</c:v>
                </c:pt>
                <c:pt idx="396">
                  <c:v>21.56299394977755</c:v>
                </c:pt>
                <c:pt idx="397">
                  <c:v>21.2853588664724</c:v>
                </c:pt>
                <c:pt idx="398">
                  <c:v>21.413578164631598</c:v>
                </c:pt>
                <c:pt idx="399">
                  <c:v>21.566840574039279</c:v>
                </c:pt>
                <c:pt idx="400">
                  <c:v>22.161748724128131</c:v>
                </c:pt>
                <c:pt idx="401">
                  <c:v>22.50035973615055</c:v>
                </c:pt>
                <c:pt idx="402">
                  <c:v>22.2962861534185</c:v>
                </c:pt>
                <c:pt idx="403">
                  <c:v>21.870858922358419</c:v>
                </c:pt>
                <c:pt idx="404">
                  <c:v>21.803383735762061</c:v>
                </c:pt>
                <c:pt idx="405">
                  <c:v>21.884901444131859</c:v>
                </c:pt>
                <c:pt idx="406">
                  <c:v>22.1006281943964</c:v>
                </c:pt>
                <c:pt idx="407">
                  <c:v>21.814947451827599</c:v>
                </c:pt>
                <c:pt idx="408">
                  <c:v>22.066445617579539</c:v>
                </c:pt>
                <c:pt idx="409">
                  <c:v>21.607609054876288</c:v>
                </c:pt>
                <c:pt idx="410">
                  <c:v>21.722974691980209</c:v>
                </c:pt>
                <c:pt idx="411">
                  <c:v>22.592467444245369</c:v>
                </c:pt>
                <c:pt idx="412">
                  <c:v>22.435189033248619</c:v>
                </c:pt>
                <c:pt idx="413">
                  <c:v>22.859368150471969</c:v>
                </c:pt>
                <c:pt idx="414">
                  <c:v>23.489263068919211</c:v>
                </c:pt>
                <c:pt idx="415">
                  <c:v>24.088127703177069</c:v>
                </c:pt>
                <c:pt idx="416">
                  <c:v>24.438088301538311</c:v>
                </c:pt>
                <c:pt idx="417">
                  <c:v>25.141113931991981</c:v>
                </c:pt>
                <c:pt idx="418">
                  <c:v>25.295793971733119</c:v>
                </c:pt>
                <c:pt idx="419">
                  <c:v>25.809548274023278</c:v>
                </c:pt>
                <c:pt idx="420">
                  <c:v>26.601653345305479</c:v>
                </c:pt>
                <c:pt idx="421">
                  <c:v>26.933764623317479</c:v>
                </c:pt>
                <c:pt idx="422">
                  <c:v>27.50622282901579</c:v>
                </c:pt>
                <c:pt idx="423">
                  <c:v>27.98633138365367</c:v>
                </c:pt>
                <c:pt idx="424">
                  <c:v>28.034699992266049</c:v>
                </c:pt>
                <c:pt idx="425">
                  <c:v>27.845066693363819</c:v>
                </c:pt>
                <c:pt idx="426">
                  <c:v>28.44600758144438</c:v>
                </c:pt>
                <c:pt idx="427">
                  <c:v>28.334724182753071</c:v>
                </c:pt>
                <c:pt idx="428">
                  <c:v>27.71443207485061</c:v>
                </c:pt>
                <c:pt idx="429">
                  <c:v>26.933809837794861</c:v>
                </c:pt>
                <c:pt idx="430">
                  <c:v>25.588337966131181</c:v>
                </c:pt>
                <c:pt idx="431">
                  <c:v>27.672072040046501</c:v>
                </c:pt>
                <c:pt idx="432">
                  <c:v>28.435808139461709</c:v>
                </c:pt>
                <c:pt idx="433">
                  <c:v>27.939895294741891</c:v>
                </c:pt>
                <c:pt idx="434">
                  <c:v>27.673987511396071</c:v>
                </c:pt>
                <c:pt idx="435">
                  <c:v>29.50257589719137</c:v>
                </c:pt>
                <c:pt idx="436">
                  <c:v>30.319248150551228</c:v>
                </c:pt>
                <c:pt idx="437">
                  <c:v>31.092345485428819</c:v>
                </c:pt>
                <c:pt idx="438">
                  <c:v>31.149912754776381</c:v>
                </c:pt>
                <c:pt idx="439">
                  <c:v>30.614014390529931</c:v>
                </c:pt>
                <c:pt idx="440">
                  <c:v>31.09170125393149</c:v>
                </c:pt>
                <c:pt idx="441">
                  <c:v>31.238996677565279</c:v>
                </c:pt>
                <c:pt idx="442">
                  <c:v>31.465448355038859</c:v>
                </c:pt>
                <c:pt idx="443">
                  <c:v>31.30776335111587</c:v>
                </c:pt>
                <c:pt idx="444">
                  <c:v>31.910708194515362</c:v>
                </c:pt>
                <c:pt idx="445">
                  <c:v>32.440375330587912</c:v>
                </c:pt>
                <c:pt idx="446">
                  <c:v>32.191001558888352</c:v>
                </c:pt>
                <c:pt idx="447">
                  <c:v>31.693410536504921</c:v>
                </c:pt>
                <c:pt idx="448">
                  <c:v>32.596382887878612</c:v>
                </c:pt>
                <c:pt idx="449">
                  <c:v>33.363943469315437</c:v>
                </c:pt>
                <c:pt idx="450">
                  <c:v>33.220778487613153</c:v>
                </c:pt>
                <c:pt idx="451">
                  <c:v>33.387911453462188</c:v>
                </c:pt>
                <c:pt idx="452">
                  <c:v>33.854552589704873</c:v>
                </c:pt>
                <c:pt idx="453">
                  <c:v>34.228615553033023</c:v>
                </c:pt>
                <c:pt idx="454">
                  <c:v>33.752715258402183</c:v>
                </c:pt>
                <c:pt idx="455">
                  <c:v>34.449971583250587</c:v>
                </c:pt>
                <c:pt idx="456">
                  <c:v>34.061830264466799</c:v>
                </c:pt>
                <c:pt idx="457">
                  <c:v>34.519245411361311</c:v>
                </c:pt>
                <c:pt idx="458">
                  <c:v>34.770825393094007</c:v>
                </c:pt>
                <c:pt idx="459">
                  <c:v>34.856356303624729</c:v>
                </c:pt>
                <c:pt idx="460">
                  <c:v>34.173738310145403</c:v>
                </c:pt>
                <c:pt idx="461">
                  <c:v>34.537143411910073</c:v>
                </c:pt>
                <c:pt idx="462">
                  <c:v>34.879890838206443</c:v>
                </c:pt>
                <c:pt idx="463">
                  <c:v>35.370737460237038</c:v>
                </c:pt>
                <c:pt idx="464">
                  <c:v>35.248277423563323</c:v>
                </c:pt>
                <c:pt idx="465">
                  <c:v>35.508523259750127</c:v>
                </c:pt>
                <c:pt idx="466">
                  <c:v>35.001156706928732</c:v>
                </c:pt>
                <c:pt idx="467">
                  <c:v>35.513984124183636</c:v>
                </c:pt>
                <c:pt idx="468">
                  <c:v>36.278380299787642</c:v>
                </c:pt>
                <c:pt idx="469">
                  <c:v>36.843087452504491</c:v>
                </c:pt>
                <c:pt idx="470">
                  <c:v>37.030786525267892</c:v>
                </c:pt>
                <c:pt idx="471">
                  <c:v>37.4165107179928</c:v>
                </c:pt>
                <c:pt idx="472">
                  <c:v>37.411484146526377</c:v>
                </c:pt>
                <c:pt idx="473">
                  <c:v>37.919797393552592</c:v>
                </c:pt>
                <c:pt idx="474">
                  <c:v>37.475050878644623</c:v>
                </c:pt>
                <c:pt idx="475">
                  <c:v>36.577484773323562</c:v>
                </c:pt>
                <c:pt idx="476">
                  <c:v>37.195315222255303</c:v>
                </c:pt>
                <c:pt idx="477">
                  <c:v>36.161666227518523</c:v>
                </c:pt>
                <c:pt idx="478">
                  <c:v>35.986181399912923</c:v>
                </c:pt>
                <c:pt idx="479">
                  <c:v>36.042916911224118</c:v>
                </c:pt>
                <c:pt idx="480">
                  <c:v>35.73063376239314</c:v>
                </c:pt>
                <c:pt idx="481">
                  <c:v>35.059499087034403</c:v>
                </c:pt>
                <c:pt idx="482">
                  <c:v>33.537697845025882</c:v>
                </c:pt>
                <c:pt idx="483">
                  <c:v>34.288477058578799</c:v>
                </c:pt>
                <c:pt idx="484">
                  <c:v>34.386257923497261</c:v>
                </c:pt>
                <c:pt idx="485">
                  <c:v>34.400086996705653</c:v>
                </c:pt>
                <c:pt idx="486">
                  <c:v>35.036238362711842</c:v>
                </c:pt>
                <c:pt idx="487">
                  <c:v>35.427501697137536</c:v>
                </c:pt>
                <c:pt idx="488">
                  <c:v>35.096082874596121</c:v>
                </c:pt>
                <c:pt idx="489">
                  <c:v>35.646263504757172</c:v>
                </c:pt>
                <c:pt idx="490">
                  <c:v>34.888060814159722</c:v>
                </c:pt>
                <c:pt idx="491">
                  <c:v>34.862738187419282</c:v>
                </c:pt>
                <c:pt idx="492">
                  <c:v>35.582640838748922</c:v>
                </c:pt>
                <c:pt idx="493">
                  <c:v>36.292686046043862</c:v>
                </c:pt>
                <c:pt idx="494">
                  <c:v>35.959794250408713</c:v>
                </c:pt>
                <c:pt idx="495">
                  <c:v>34.965357713113008</c:v>
                </c:pt>
                <c:pt idx="496">
                  <c:v>35.561047292051107</c:v>
                </c:pt>
                <c:pt idx="497">
                  <c:v>35.663964273647792</c:v>
                </c:pt>
                <c:pt idx="498">
                  <c:v>34.996018523082007</c:v>
                </c:pt>
                <c:pt idx="499">
                  <c:v>33.56220777690671</c:v>
                </c:pt>
                <c:pt idx="500">
                  <c:v>35.452683042172858</c:v>
                </c:pt>
                <c:pt idx="501">
                  <c:v>36.229226128638921</c:v>
                </c:pt>
                <c:pt idx="502">
                  <c:v>37.298001255005033</c:v>
                </c:pt>
                <c:pt idx="503">
                  <c:v>37.331798279372222</c:v>
                </c:pt>
                <c:pt idx="504">
                  <c:v>36.411863589024279</c:v>
                </c:pt>
                <c:pt idx="505">
                  <c:v>37.069036096085931</c:v>
                </c:pt>
                <c:pt idx="506">
                  <c:v>37.615780294750451</c:v>
                </c:pt>
                <c:pt idx="507">
                  <c:v>37.335708240987863</c:v>
                </c:pt>
                <c:pt idx="508">
                  <c:v>37.853897300894843</c:v>
                </c:pt>
                <c:pt idx="509">
                  <c:v>36.862413941140019</c:v>
                </c:pt>
                <c:pt idx="510">
                  <c:v>37.032081996676077</c:v>
                </c:pt>
                <c:pt idx="511">
                  <c:v>37.254481916457003</c:v>
                </c:pt>
                <c:pt idx="512">
                  <c:v>37.595457287645573</c:v>
                </c:pt>
                <c:pt idx="513">
                  <c:v>38.85545290267077</c:v>
                </c:pt>
                <c:pt idx="514">
                  <c:v>38.123481913410757</c:v>
                </c:pt>
                <c:pt idx="515">
                  <c:v>39.033435806006572</c:v>
                </c:pt>
                <c:pt idx="516">
                  <c:v>39.547992539505223</c:v>
                </c:pt>
                <c:pt idx="517">
                  <c:v>39.148783159317652</c:v>
                </c:pt>
                <c:pt idx="518">
                  <c:v>38.231803638601548</c:v>
                </c:pt>
                <c:pt idx="519">
                  <c:v>38.126446116333653</c:v>
                </c:pt>
                <c:pt idx="520">
                  <c:v>37.012083527888443</c:v>
                </c:pt>
                <c:pt idx="521">
                  <c:v>37.782939843268942</c:v>
                </c:pt>
                <c:pt idx="522">
                  <c:v>36.842636839528879</c:v>
                </c:pt>
                <c:pt idx="523">
                  <c:v>37.623091204890223</c:v>
                </c:pt>
                <c:pt idx="524">
                  <c:v>38.185930568758437</c:v>
                </c:pt>
                <c:pt idx="525">
                  <c:v>36.133549487368782</c:v>
                </c:pt>
                <c:pt idx="526">
                  <c:v>40.770766356603353</c:v>
                </c:pt>
                <c:pt idx="527">
                  <c:v>39.343434461517987</c:v>
                </c:pt>
                <c:pt idx="528">
                  <c:v>39.164748936032261</c:v>
                </c:pt>
                <c:pt idx="529">
                  <c:v>39.802657164305003</c:v>
                </c:pt>
                <c:pt idx="530">
                  <c:v>41.087264464596743</c:v>
                </c:pt>
                <c:pt idx="531">
                  <c:v>41.539029948771962</c:v>
                </c:pt>
                <c:pt idx="532">
                  <c:v>43.915267004179078</c:v>
                </c:pt>
                <c:pt idx="533">
                  <c:v>44.926194452470632</c:v>
                </c:pt>
                <c:pt idx="534">
                  <c:v>45.6388044761092</c:v>
                </c:pt>
                <c:pt idx="535">
                  <c:v>46.322900193330923</c:v>
                </c:pt>
                <c:pt idx="536">
                  <c:v>46.889766998328383</c:v>
                </c:pt>
                <c:pt idx="537">
                  <c:v>46.79001736541796</c:v>
                </c:pt>
                <c:pt idx="538">
                  <c:v>47.385186512639123</c:v>
                </c:pt>
                <c:pt idx="539">
                  <c:v>48.223007781445503</c:v>
                </c:pt>
                <c:pt idx="540">
                  <c:v>45.716355776194732</c:v>
                </c:pt>
                <c:pt idx="541">
                  <c:v>45.894941215785153</c:v>
                </c:pt>
                <c:pt idx="542">
                  <c:v>46.282314176449731</c:v>
                </c:pt>
                <c:pt idx="543">
                  <c:v>46.020640590467004</c:v>
                </c:pt>
                <c:pt idx="544">
                  <c:v>49.676832381754068</c:v>
                </c:pt>
                <c:pt idx="545">
                  <c:v>50.821578526271601</c:v>
                </c:pt>
                <c:pt idx="546">
                  <c:v>51.999352040783343</c:v>
                </c:pt>
                <c:pt idx="547">
                  <c:v>53.438856920443413</c:v>
                </c:pt>
                <c:pt idx="548">
                  <c:v>54.152847700329247</c:v>
                </c:pt>
                <c:pt idx="549">
                  <c:v>52.877018738747353</c:v>
                </c:pt>
                <c:pt idx="550">
                  <c:v>52.32033567207705</c:v>
                </c:pt>
                <c:pt idx="551">
                  <c:v>53.034160899292303</c:v>
                </c:pt>
                <c:pt idx="552">
                  <c:v>54.113731406349572</c:v>
                </c:pt>
                <c:pt idx="553">
                  <c:v>53.986976646519203</c:v>
                </c:pt>
                <c:pt idx="554">
                  <c:v>54.891021929018002</c:v>
                </c:pt>
                <c:pt idx="555">
                  <c:v>56.658891676498399</c:v>
                </c:pt>
                <c:pt idx="556">
                  <c:v>56.936610078386053</c:v>
                </c:pt>
                <c:pt idx="557">
                  <c:v>58.769539877084831</c:v>
                </c:pt>
                <c:pt idx="558">
                  <c:v>57.241570686946453</c:v>
                </c:pt>
                <c:pt idx="559">
                  <c:v>56.092728585315811</c:v>
                </c:pt>
                <c:pt idx="560">
                  <c:v>55.378859875371042</c:v>
                </c:pt>
                <c:pt idx="561">
                  <c:v>55.149183031774299</c:v>
                </c:pt>
                <c:pt idx="562">
                  <c:v>53.787971263074873</c:v>
                </c:pt>
                <c:pt idx="563">
                  <c:v>53.552098315125072</c:v>
                </c:pt>
                <c:pt idx="564">
                  <c:v>52.066544525285373</c:v>
                </c:pt>
                <c:pt idx="565">
                  <c:v>53.610012262656298</c:v>
                </c:pt>
                <c:pt idx="566">
                  <c:v>54.419797411068032</c:v>
                </c:pt>
                <c:pt idx="567">
                  <c:v>51.978151435199358</c:v>
                </c:pt>
                <c:pt idx="568">
                  <c:v>49.471298573041153</c:v>
                </c:pt>
                <c:pt idx="569">
                  <c:v>52.911262359687903</c:v>
                </c:pt>
                <c:pt idx="570">
                  <c:v>51.013989891161323</c:v>
                </c:pt>
                <c:pt idx="571">
                  <c:v>52.136146376577081</c:v>
                </c:pt>
                <c:pt idx="572">
                  <c:v>50.219783518508613</c:v>
                </c:pt>
                <c:pt idx="573">
                  <c:v>50.614535072240393</c:v>
                </c:pt>
                <c:pt idx="574">
                  <c:v>51.562451145800956</c:v>
                </c:pt>
                <c:pt idx="575">
                  <c:v>49.071115051595299</c:v>
                </c:pt>
                <c:pt idx="576">
                  <c:v>46.347596522403776</c:v>
                </c:pt>
                <c:pt idx="577">
                  <c:v>45.19423783432886</c:v>
                </c:pt>
                <c:pt idx="578">
                  <c:v>41.543383442613703</c:v>
                </c:pt>
                <c:pt idx="579">
                  <c:v>44.251424532389123</c:v>
                </c:pt>
                <c:pt idx="580">
                  <c:v>43.212845899688048</c:v>
                </c:pt>
                <c:pt idx="581">
                  <c:v>46.097081383424133</c:v>
                </c:pt>
                <c:pt idx="582">
                  <c:v>48.087256266480573</c:v>
                </c:pt>
                <c:pt idx="583">
                  <c:v>48.781078391517333</c:v>
                </c:pt>
                <c:pt idx="584">
                  <c:v>48.806075308786141</c:v>
                </c:pt>
                <c:pt idx="585">
                  <c:v>50.876911920455171</c:v>
                </c:pt>
                <c:pt idx="586">
                  <c:v>52.109597879259773</c:v>
                </c:pt>
                <c:pt idx="587">
                  <c:v>52.234336255742278</c:v>
                </c:pt>
                <c:pt idx="588">
                  <c:v>50.286809324361997</c:v>
                </c:pt>
                <c:pt idx="589">
                  <c:v>50.918810609935129</c:v>
                </c:pt>
                <c:pt idx="590">
                  <c:v>50.74705586067865</c:v>
                </c:pt>
                <c:pt idx="591">
                  <c:v>50.386862544890747</c:v>
                </c:pt>
                <c:pt idx="592">
                  <c:v>49.185062509923263</c:v>
                </c:pt>
                <c:pt idx="593">
                  <c:v>51.573574117519136</c:v>
                </c:pt>
                <c:pt idx="594">
                  <c:v>53.02809061634278</c:v>
                </c:pt>
                <c:pt idx="595">
                  <c:v>52.219969665732037</c:v>
                </c:pt>
                <c:pt idx="596">
                  <c:v>52.540601741638852</c:v>
                </c:pt>
                <c:pt idx="597">
                  <c:v>51.761881405801873</c:v>
                </c:pt>
                <c:pt idx="598">
                  <c:v>51.977406683880638</c:v>
                </c:pt>
                <c:pt idx="599">
                  <c:v>51.934736975366476</c:v>
                </c:pt>
                <c:pt idx="600">
                  <c:v>52.077459392137158</c:v>
                </c:pt>
                <c:pt idx="601">
                  <c:v>53.120468852772241</c:v>
                </c:pt>
                <c:pt idx="602">
                  <c:v>51.42397919054676</c:v>
                </c:pt>
                <c:pt idx="603">
                  <c:v>52.626969297736267</c:v>
                </c:pt>
                <c:pt idx="604">
                  <c:v>53.13565865164599</c:v>
                </c:pt>
                <c:pt idx="605">
                  <c:v>52.822539885901762</c:v>
                </c:pt>
                <c:pt idx="606">
                  <c:v>52.216723194091642</c:v>
                </c:pt>
                <c:pt idx="607">
                  <c:v>52.297531706237883</c:v>
                </c:pt>
                <c:pt idx="608">
                  <c:v>51.650820847538803</c:v>
                </c:pt>
                <c:pt idx="609">
                  <c:v>53.112754420126407</c:v>
                </c:pt>
                <c:pt idx="610">
                  <c:v>53.050806996361523</c:v>
                </c:pt>
                <c:pt idx="611">
                  <c:v>52.387410792834999</c:v>
                </c:pt>
                <c:pt idx="612">
                  <c:v>50.994595084071619</c:v>
                </c:pt>
                <c:pt idx="613">
                  <c:v>51.712629023771314</c:v>
                </c:pt>
                <c:pt idx="614">
                  <c:v>51.916251332458231</c:v>
                </c:pt>
                <c:pt idx="615">
                  <c:v>51.938774331097413</c:v>
                </c:pt>
                <c:pt idx="616">
                  <c:v>51.087815996742243</c:v>
                </c:pt>
                <c:pt idx="617">
                  <c:v>50.122007936530302</c:v>
                </c:pt>
                <c:pt idx="618">
                  <c:v>50.457021989051988</c:v>
                </c:pt>
                <c:pt idx="619">
                  <c:v>50.433830175750053</c:v>
                </c:pt>
                <c:pt idx="620">
                  <c:v>50.871928553826748</c:v>
                </c:pt>
                <c:pt idx="621">
                  <c:v>51.268363323748261</c:v>
                </c:pt>
                <c:pt idx="622">
                  <c:v>52.686787869768388</c:v>
                </c:pt>
                <c:pt idx="623">
                  <c:v>52.452251211022897</c:v>
                </c:pt>
                <c:pt idx="624">
                  <c:v>55.074416290928532</c:v>
                </c:pt>
                <c:pt idx="625">
                  <c:v>55.305140281093273</c:v>
                </c:pt>
                <c:pt idx="626">
                  <c:v>55.833147431381143</c:v>
                </c:pt>
                <c:pt idx="627">
                  <c:v>54.824311299566901</c:v>
                </c:pt>
                <c:pt idx="628">
                  <c:v>55.781250579922933</c:v>
                </c:pt>
                <c:pt idx="629">
                  <c:v>57.061401821138112</c:v>
                </c:pt>
                <c:pt idx="630">
                  <c:v>55.533239448922401</c:v>
                </c:pt>
                <c:pt idx="631">
                  <c:v>55.272096000877781</c:v>
                </c:pt>
                <c:pt idx="632">
                  <c:v>56.123269465519641</c:v>
                </c:pt>
                <c:pt idx="633">
                  <c:v>55.895906804889862</c:v>
                </c:pt>
                <c:pt idx="634">
                  <c:v>56.294147623097473</c:v>
                </c:pt>
                <c:pt idx="635">
                  <c:v>56.438014100793097</c:v>
                </c:pt>
                <c:pt idx="636">
                  <c:v>57.123470634438242</c:v>
                </c:pt>
                <c:pt idx="637">
                  <c:v>55.929771179580399</c:v>
                </c:pt>
                <c:pt idx="638">
                  <c:v>55.934997637721857</c:v>
                </c:pt>
                <c:pt idx="639">
                  <c:v>57.233071686072869</c:v>
                </c:pt>
                <c:pt idx="640">
                  <c:v>57.663664305994843</c:v>
                </c:pt>
                <c:pt idx="641">
                  <c:v>56.992903955652153</c:v>
                </c:pt>
                <c:pt idx="642">
                  <c:v>57.629787375385803</c:v>
                </c:pt>
                <c:pt idx="643">
                  <c:v>56.343588146027002</c:v>
                </c:pt>
                <c:pt idx="644">
                  <c:v>57.769790015812653</c:v>
                </c:pt>
                <c:pt idx="645">
                  <c:v>58.770921135461002</c:v>
                </c:pt>
                <c:pt idx="646">
                  <c:v>59.829484906648823</c:v>
                </c:pt>
                <c:pt idx="647">
                  <c:v>60.995251812287229</c:v>
                </c:pt>
                <c:pt idx="648">
                  <c:v>61.13432931227112</c:v>
                </c:pt>
                <c:pt idx="649">
                  <c:v>61.461581786679723</c:v>
                </c:pt>
                <c:pt idx="650">
                  <c:v>60.799976807151133</c:v>
                </c:pt>
                <c:pt idx="651">
                  <c:v>60.887687954172641</c:v>
                </c:pt>
                <c:pt idx="652">
                  <c:v>59.889093947988378</c:v>
                </c:pt>
                <c:pt idx="653">
                  <c:v>60.664186279645072</c:v>
                </c:pt>
                <c:pt idx="654">
                  <c:v>60.006771344149328</c:v>
                </c:pt>
                <c:pt idx="655">
                  <c:v>61.608514677673647</c:v>
                </c:pt>
                <c:pt idx="656">
                  <c:v>61.145918273590247</c:v>
                </c:pt>
                <c:pt idx="657">
                  <c:v>58.887751267616963</c:v>
                </c:pt>
                <c:pt idx="658">
                  <c:v>58.363171995019449</c:v>
                </c:pt>
                <c:pt idx="659">
                  <c:v>55.819539441520732</c:v>
                </c:pt>
                <c:pt idx="660">
                  <c:v>56.79247683845518</c:v>
                </c:pt>
                <c:pt idx="661">
                  <c:v>54.812295138718063</c:v>
                </c:pt>
                <c:pt idx="662">
                  <c:v>56.776124075414373</c:v>
                </c:pt>
                <c:pt idx="663">
                  <c:v>59.843096000732253</c:v>
                </c:pt>
                <c:pt idx="664">
                  <c:v>61.184814256565403</c:v>
                </c:pt>
                <c:pt idx="665">
                  <c:v>59.41746929852512</c:v>
                </c:pt>
                <c:pt idx="666">
                  <c:v>60.182266447687873</c:v>
                </c:pt>
                <c:pt idx="667">
                  <c:v>59.708799558174398</c:v>
                </c:pt>
                <c:pt idx="668">
                  <c:v>60.35354412615257</c:v>
                </c:pt>
                <c:pt idx="669">
                  <c:v>59.554335795590703</c:v>
                </c:pt>
                <c:pt idx="670">
                  <c:v>57.909486371625484</c:v>
                </c:pt>
                <c:pt idx="671">
                  <c:v>56.596747401598023</c:v>
                </c:pt>
                <c:pt idx="672">
                  <c:v>54.513932198374242</c:v>
                </c:pt>
                <c:pt idx="673">
                  <c:v>56.869257364218903</c:v>
                </c:pt>
                <c:pt idx="674">
                  <c:v>56.330691165926893</c:v>
                </c:pt>
                <c:pt idx="675">
                  <c:v>60.228684955632232</c:v>
                </c:pt>
                <c:pt idx="676">
                  <c:v>62.589012138223303</c:v>
                </c:pt>
                <c:pt idx="677">
                  <c:v>62.657520318417447</c:v>
                </c:pt>
                <c:pt idx="678">
                  <c:v>63.968795925903478</c:v>
                </c:pt>
                <c:pt idx="679">
                  <c:v>66.967237492833362</c:v>
                </c:pt>
                <c:pt idx="680">
                  <c:v>66.163010861136343</c:v>
                </c:pt>
                <c:pt idx="681">
                  <c:v>67.876135488470808</c:v>
                </c:pt>
                <c:pt idx="682">
                  <c:v>67.784180226041698</c:v>
                </c:pt>
                <c:pt idx="683">
                  <c:v>66.775747588343208</c:v>
                </c:pt>
                <c:pt idx="684">
                  <c:v>63.963476828746487</c:v>
                </c:pt>
                <c:pt idx="685">
                  <c:v>66.477465890371064</c:v>
                </c:pt>
                <c:pt idx="686">
                  <c:v>65.302069173892789</c:v>
                </c:pt>
                <c:pt idx="687">
                  <c:v>64.217308422955568</c:v>
                </c:pt>
                <c:pt idx="688">
                  <c:v>63.765577032673583</c:v>
                </c:pt>
                <c:pt idx="689">
                  <c:v>65.765926758322394</c:v>
                </c:pt>
                <c:pt idx="690">
                  <c:v>63.812007131956143</c:v>
                </c:pt>
                <c:pt idx="691">
                  <c:v>65.411424161038795</c:v>
                </c:pt>
                <c:pt idx="692">
                  <c:v>65.551478549817261</c:v>
                </c:pt>
                <c:pt idx="693">
                  <c:v>67.021013372392133</c:v>
                </c:pt>
                <c:pt idx="694">
                  <c:v>68.154058654512809</c:v>
                </c:pt>
                <c:pt idx="695">
                  <c:v>67.450419455219304</c:v>
                </c:pt>
                <c:pt idx="696">
                  <c:v>73.405706603547841</c:v>
                </c:pt>
                <c:pt idx="697">
                  <c:v>73.091094149387473</c:v>
                </c:pt>
                <c:pt idx="698">
                  <c:v>71.62882377944598</c:v>
                </c:pt>
                <c:pt idx="699">
                  <c:v>72.385321709852008</c:v>
                </c:pt>
                <c:pt idx="700">
                  <c:v>70.777338465774548</c:v>
                </c:pt>
                <c:pt idx="701">
                  <c:v>69.667390408064946</c:v>
                </c:pt>
                <c:pt idx="702">
                  <c:v>71.153105471785778</c:v>
                </c:pt>
                <c:pt idx="703">
                  <c:v>71.97180002654126</c:v>
                </c:pt>
                <c:pt idx="704">
                  <c:v>72.357784387041548</c:v>
                </c:pt>
                <c:pt idx="705">
                  <c:v>71.355992671147604</c:v>
                </c:pt>
                <c:pt idx="706">
                  <c:v>72.058962654986686</c:v>
                </c:pt>
                <c:pt idx="707">
                  <c:v>73.000012966742972</c:v>
                </c:pt>
                <c:pt idx="708">
                  <c:v>72.398564618909774</c:v>
                </c:pt>
                <c:pt idx="709">
                  <c:v>72.280423699983302</c:v>
                </c:pt>
                <c:pt idx="710">
                  <c:v>72.030284716975757</c:v>
                </c:pt>
                <c:pt idx="711">
                  <c:v>73.756802338132673</c:v>
                </c:pt>
                <c:pt idx="712">
                  <c:v>74.659212699110299</c:v>
                </c:pt>
                <c:pt idx="713">
                  <c:v>75.887140699180875</c:v>
                </c:pt>
                <c:pt idx="714">
                  <c:v>77.636459011850178</c:v>
                </c:pt>
                <c:pt idx="715">
                  <c:v>77.992476110467464</c:v>
                </c:pt>
                <c:pt idx="716">
                  <c:v>77.468012117208772</c:v>
                </c:pt>
                <c:pt idx="717">
                  <c:v>76.09104182956915</c:v>
                </c:pt>
                <c:pt idx="718">
                  <c:v>76.867468078731704</c:v>
                </c:pt>
                <c:pt idx="719">
                  <c:v>78.393531920064746</c:v>
                </c:pt>
                <c:pt idx="720">
                  <c:v>76.940436467812404</c:v>
                </c:pt>
                <c:pt idx="721">
                  <c:v>78.343548350047328</c:v>
                </c:pt>
                <c:pt idx="722">
                  <c:v>77.595550003772033</c:v>
                </c:pt>
                <c:pt idx="723">
                  <c:v>79.856179300244705</c:v>
                </c:pt>
                <c:pt idx="724">
                  <c:v>82.027128212842456</c:v>
                </c:pt>
                <c:pt idx="725">
                  <c:v>84.461186384925554</c:v>
                </c:pt>
                <c:pt idx="726">
                  <c:v>87.622989258698141</c:v>
                </c:pt>
                <c:pt idx="727">
                  <c:v>89.40480051964991</c:v>
                </c:pt>
                <c:pt idx="728">
                  <c:v>89.160546425820613</c:v>
                </c:pt>
                <c:pt idx="729">
                  <c:v>92.658026914274046</c:v>
                </c:pt>
                <c:pt idx="730">
                  <c:v>95.887064622517499</c:v>
                </c:pt>
                <c:pt idx="731">
                  <c:v>95.391686061283053</c:v>
                </c:pt>
                <c:pt idx="732">
                  <c:v>97.587520589867964</c:v>
                </c:pt>
                <c:pt idx="733">
                  <c:v>93.515637183696299</c:v>
                </c:pt>
                <c:pt idx="734">
                  <c:v>95.759784812286213</c:v>
                </c:pt>
                <c:pt idx="735">
                  <c:v>103.83086745969111</c:v>
                </c:pt>
                <c:pt idx="736">
                  <c:v>97.331714898046314</c:v>
                </c:pt>
                <c:pt idx="737">
                  <c:v>100.3666042964619</c:v>
                </c:pt>
                <c:pt idx="738">
                  <c:v>100.7590720847864</c:v>
                </c:pt>
                <c:pt idx="739">
                  <c:v>102.34275094631219</c:v>
                </c:pt>
                <c:pt idx="740">
                  <c:v>104.3027220868225</c:v>
                </c:pt>
                <c:pt idx="741">
                  <c:v>104.01416871047201</c:v>
                </c:pt>
                <c:pt idx="742">
                  <c:v>108.72504646652941</c:v>
                </c:pt>
                <c:pt idx="743">
                  <c:v>108.3621344386294</c:v>
                </c:pt>
                <c:pt idx="744">
                  <c:v>110.9202706846514</c:v>
                </c:pt>
                <c:pt idx="745">
                  <c:v>113.074938038661</c:v>
                </c:pt>
                <c:pt idx="746">
                  <c:v>114.0768713414996</c:v>
                </c:pt>
                <c:pt idx="747">
                  <c:v>112.711608699588</c:v>
                </c:pt>
                <c:pt idx="748">
                  <c:v>114.9134706193406</c:v>
                </c:pt>
                <c:pt idx="749">
                  <c:v>116.0585987639587</c:v>
                </c:pt>
                <c:pt idx="750">
                  <c:v>119.0166486715722</c:v>
                </c:pt>
                <c:pt idx="751">
                  <c:v>119.1443160929591</c:v>
                </c:pt>
                <c:pt idx="752">
                  <c:v>121.280595436258</c:v>
                </c:pt>
                <c:pt idx="753">
                  <c:v>121.3159338001863</c:v>
                </c:pt>
                <c:pt idx="754">
                  <c:v>122.6473228795537</c:v>
                </c:pt>
                <c:pt idx="755">
                  <c:v>120.8533951969868</c:v>
                </c:pt>
                <c:pt idx="756">
                  <c:v>124.41192660909169</c:v>
                </c:pt>
                <c:pt idx="757">
                  <c:v>124.04569123955091</c:v>
                </c:pt>
                <c:pt idx="758">
                  <c:v>128.06053950684151</c:v>
                </c:pt>
                <c:pt idx="759">
                  <c:v>126.324918110914</c:v>
                </c:pt>
                <c:pt idx="760">
                  <c:v>127.8999804562054</c:v>
                </c:pt>
                <c:pt idx="761">
                  <c:v>130.86988135125881</c:v>
                </c:pt>
                <c:pt idx="762">
                  <c:v>132.4166446236743</c:v>
                </c:pt>
                <c:pt idx="763">
                  <c:v>135.1341604989311</c:v>
                </c:pt>
                <c:pt idx="764">
                  <c:v>135.82000759289559</c:v>
                </c:pt>
                <c:pt idx="765">
                  <c:v>137.44812291931601</c:v>
                </c:pt>
                <c:pt idx="766">
                  <c:v>140.16812690000799</c:v>
                </c:pt>
                <c:pt idx="767">
                  <c:v>141.22895926033701</c:v>
                </c:pt>
                <c:pt idx="768">
                  <c:v>136.16317026769769</c:v>
                </c:pt>
                <c:pt idx="769">
                  <c:v>135.80506861886801</c:v>
                </c:pt>
                <c:pt idx="770">
                  <c:v>137.84616136824599</c:v>
                </c:pt>
                <c:pt idx="771">
                  <c:v>139.25852220642449</c:v>
                </c:pt>
                <c:pt idx="772">
                  <c:v>145.35166519668661</c:v>
                </c:pt>
                <c:pt idx="773">
                  <c:v>142.08528013370051</c:v>
                </c:pt>
                <c:pt idx="774">
                  <c:v>149.57835887549069</c:v>
                </c:pt>
                <c:pt idx="775">
                  <c:v>154.45502667479511</c:v>
                </c:pt>
                <c:pt idx="776">
                  <c:v>159.64540572246381</c:v>
                </c:pt>
                <c:pt idx="777">
                  <c:v>158.67462005019641</c:v>
                </c:pt>
                <c:pt idx="778">
                  <c:v>162.01763500445739</c:v>
                </c:pt>
                <c:pt idx="779">
                  <c:v>162.6867256314319</c:v>
                </c:pt>
                <c:pt idx="780">
                  <c:v>164.61091107824859</c:v>
                </c:pt>
                <c:pt idx="781">
                  <c:v>162.85159361175761</c:v>
                </c:pt>
                <c:pt idx="782">
                  <c:v>161.60379636532701</c:v>
                </c:pt>
                <c:pt idx="783">
                  <c:v>163.98462455384521</c:v>
                </c:pt>
                <c:pt idx="784">
                  <c:v>165.61873114074271</c:v>
                </c:pt>
                <c:pt idx="785">
                  <c:v>174.09191189236631</c:v>
                </c:pt>
                <c:pt idx="786">
                  <c:v>174.67686757554591</c:v>
                </c:pt>
                <c:pt idx="787">
                  <c:v>174.25999302126411</c:v>
                </c:pt>
                <c:pt idx="788">
                  <c:v>170.50233766175009</c:v>
                </c:pt>
                <c:pt idx="789">
                  <c:v>173.93915374235431</c:v>
                </c:pt>
                <c:pt idx="790">
                  <c:v>174.58249895933639</c:v>
                </c:pt>
                <c:pt idx="791">
                  <c:v>178.91417848793409</c:v>
                </c:pt>
                <c:pt idx="792">
                  <c:v>183.2496246961916</c:v>
                </c:pt>
                <c:pt idx="793">
                  <c:v>186.70714412738039</c:v>
                </c:pt>
                <c:pt idx="794">
                  <c:v>181.54996140140139</c:v>
                </c:pt>
                <c:pt idx="795">
                  <c:v>182.06759625193919</c:v>
                </c:pt>
                <c:pt idx="796">
                  <c:v>184.53193056214801</c:v>
                </c:pt>
                <c:pt idx="797">
                  <c:v>183.83853411799549</c:v>
                </c:pt>
                <c:pt idx="798">
                  <c:v>186.55720246502929</c:v>
                </c:pt>
                <c:pt idx="799">
                  <c:v>193.17295875150481</c:v>
                </c:pt>
                <c:pt idx="800">
                  <c:v>190.0716084309355</c:v>
                </c:pt>
                <c:pt idx="801">
                  <c:v>195.72153717044969</c:v>
                </c:pt>
                <c:pt idx="802">
                  <c:v>198.15261287932921</c:v>
                </c:pt>
                <c:pt idx="803">
                  <c:v>197.8300055641156</c:v>
                </c:pt>
                <c:pt idx="804">
                  <c:v>198.42574500688619</c:v>
                </c:pt>
                <c:pt idx="805">
                  <c:v>199.63321267231211</c:v>
                </c:pt>
                <c:pt idx="806">
                  <c:v>201.41505789713739</c:v>
                </c:pt>
                <c:pt idx="807">
                  <c:v>201.03335964497251</c:v>
                </c:pt>
                <c:pt idx="808">
                  <c:v>203.77003515291059</c:v>
                </c:pt>
                <c:pt idx="809">
                  <c:v>204.12952908133079</c:v>
                </c:pt>
                <c:pt idx="810">
                  <c:v>208.38120790881769</c:v>
                </c:pt>
                <c:pt idx="811">
                  <c:v>205.16654206320831</c:v>
                </c:pt>
                <c:pt idx="812">
                  <c:v>198.5559638518333</c:v>
                </c:pt>
                <c:pt idx="813">
                  <c:v>201.28343851173929</c:v>
                </c:pt>
                <c:pt idx="814">
                  <c:v>203.8734811553154</c:v>
                </c:pt>
                <c:pt idx="815">
                  <c:v>205.53379379911451</c:v>
                </c:pt>
                <c:pt idx="816">
                  <c:v>208.38145637306349</c:v>
                </c:pt>
                <c:pt idx="817">
                  <c:v>209.98418962886831</c:v>
                </c:pt>
                <c:pt idx="818">
                  <c:v>206.7756599791731</c:v>
                </c:pt>
                <c:pt idx="819">
                  <c:v>209.43653901580939</c:v>
                </c:pt>
                <c:pt idx="820">
                  <c:v>211.03833567822051</c:v>
                </c:pt>
                <c:pt idx="821">
                  <c:v>211.4775060748978</c:v>
                </c:pt>
                <c:pt idx="822">
                  <c:v>215.9684086420944</c:v>
                </c:pt>
                <c:pt idx="823">
                  <c:v>216.55520631949119</c:v>
                </c:pt>
                <c:pt idx="824">
                  <c:v>217.2523942854998</c:v>
                </c:pt>
                <c:pt idx="825">
                  <c:v>219.989302233693</c:v>
                </c:pt>
                <c:pt idx="826">
                  <c:v>222.51144515547639</c:v>
                </c:pt>
                <c:pt idx="827">
                  <c:v>226.6036030782555</c:v>
                </c:pt>
                <c:pt idx="828">
                  <c:v>225.96123670160071</c:v>
                </c:pt>
                <c:pt idx="829">
                  <c:v>230.26506998770029</c:v>
                </c:pt>
                <c:pt idx="830">
                  <c:v>228.23624613401631</c:v>
                </c:pt>
                <c:pt idx="831">
                  <c:v>232.03816412006159</c:v>
                </c:pt>
                <c:pt idx="832">
                  <c:v>238.772640915572</c:v>
                </c:pt>
                <c:pt idx="833">
                  <c:v>240.2249697495202</c:v>
                </c:pt>
                <c:pt idx="834">
                  <c:v>248.88353372499509</c:v>
                </c:pt>
                <c:pt idx="835">
                  <c:v>247.7926796855138</c:v>
                </c:pt>
                <c:pt idx="836">
                  <c:v>250.5698167377916</c:v>
                </c:pt>
                <c:pt idx="837">
                  <c:v>248.72451912655831</c:v>
                </c:pt>
                <c:pt idx="838">
                  <c:v>248.3830723452225</c:v>
                </c:pt>
                <c:pt idx="839">
                  <c:v>249.3464256939005</c:v>
                </c:pt>
                <c:pt idx="840">
                  <c:v>260.33428733877008</c:v>
                </c:pt>
                <c:pt idx="841">
                  <c:v>255.71614608407279</c:v>
                </c:pt>
                <c:pt idx="842">
                  <c:v>258.79584707245971</c:v>
                </c:pt>
                <c:pt idx="843">
                  <c:v>261.80156070937772</c:v>
                </c:pt>
                <c:pt idx="844">
                  <c:v>261.89333553446619</c:v>
                </c:pt>
                <c:pt idx="845">
                  <c:v>262.27797290755223</c:v>
                </c:pt>
                <c:pt idx="846">
                  <c:v>264.96270266760052</c:v>
                </c:pt>
                <c:pt idx="847">
                  <c:v>262.38780519165971</c:v>
                </c:pt>
                <c:pt idx="848">
                  <c:v>249.5798954956197</c:v>
                </c:pt>
                <c:pt idx="849">
                  <c:v>267.49542721320961</c:v>
                </c:pt>
                <c:pt idx="850">
                  <c:v>267.03407651241793</c:v>
                </c:pt>
                <c:pt idx="851">
                  <c:v>272.57713614625891</c:v>
                </c:pt>
                <c:pt idx="852">
                  <c:v>277.09519280978083</c:v>
                </c:pt>
                <c:pt idx="853">
                  <c:v>280.93363490402868</c:v>
                </c:pt>
                <c:pt idx="854">
                  <c:v>286.70275439028819</c:v>
                </c:pt>
                <c:pt idx="855">
                  <c:v>305.75059965633102</c:v>
                </c:pt>
                <c:pt idx="856">
                  <c:v>308.97311267789041</c:v>
                </c:pt>
                <c:pt idx="857">
                  <c:v>319.12597320803422</c:v>
                </c:pt>
                <c:pt idx="858">
                  <c:v>334.95795650513571</c:v>
                </c:pt>
                <c:pt idx="859">
                  <c:v>337.82737059044479</c:v>
                </c:pt>
                <c:pt idx="860">
                  <c:v>343.43548422723171</c:v>
                </c:pt>
                <c:pt idx="861">
                  <c:v>345.22217384896368</c:v>
                </c:pt>
                <c:pt idx="862">
                  <c:v>336.12802202636698</c:v>
                </c:pt>
                <c:pt idx="863">
                  <c:v>343.22173015495952</c:v>
                </c:pt>
                <c:pt idx="864">
                  <c:v>321.84939745075582</c:v>
                </c:pt>
                <c:pt idx="865">
                  <c:v>287.67251730163463</c:v>
                </c:pt>
                <c:pt idx="866">
                  <c:v>269.74572713727702</c:v>
                </c:pt>
                <c:pt idx="867">
                  <c:v>282.98988770500989</c:v>
                </c:pt>
                <c:pt idx="868">
                  <c:v>274.90970630633728</c:v>
                </c:pt>
                <c:pt idx="869">
                  <c:v>287.16857372914131</c:v>
                </c:pt>
                <c:pt idx="870">
                  <c:v>295.16313563799139</c:v>
                </c:pt>
                <c:pt idx="871">
                  <c:v>285.8491758198096</c:v>
                </c:pt>
                <c:pt idx="872">
                  <c:v>291.84072124278981</c:v>
                </c:pt>
                <c:pt idx="873">
                  <c:v>288.96581288986312</c:v>
                </c:pt>
                <c:pt idx="874">
                  <c:v>286.40593381630111</c:v>
                </c:pt>
                <c:pt idx="875">
                  <c:v>301.99843097250317</c:v>
                </c:pt>
                <c:pt idx="876">
                  <c:v>291.36199096793922</c:v>
                </c:pt>
                <c:pt idx="877">
                  <c:v>286.98305682962763</c:v>
                </c:pt>
                <c:pt idx="878">
                  <c:v>292.09178895868843</c:v>
                </c:pt>
                <c:pt idx="879">
                  <c:v>306.6130494971664</c:v>
                </c:pt>
                <c:pt idx="880">
                  <c:v>313.61499056154361</c:v>
                </c:pt>
                <c:pt idx="881">
                  <c:v>302.96591443968418</c:v>
                </c:pt>
                <c:pt idx="882">
                  <c:v>305.22903691845062</c:v>
                </c:pt>
                <c:pt idx="883">
                  <c:v>321.36019394483532</c:v>
                </c:pt>
                <c:pt idx="884">
                  <c:v>302.2982634940056</c:v>
                </c:pt>
                <c:pt idx="885">
                  <c:v>304.56742060832079</c:v>
                </c:pt>
                <c:pt idx="886">
                  <c:v>326.66018723019681</c:v>
                </c:pt>
                <c:pt idx="887">
                  <c:v>327.76183339126771</c:v>
                </c:pt>
                <c:pt idx="888">
                  <c:v>319.71403750863948</c:v>
                </c:pt>
                <c:pt idx="889">
                  <c:v>318.99112538443421</c:v>
                </c:pt>
                <c:pt idx="890">
                  <c:v>314.18744919195962</c:v>
                </c:pt>
                <c:pt idx="891">
                  <c:v>329.7389755736952</c:v>
                </c:pt>
                <c:pt idx="892">
                  <c:v>336.50838698993681</c:v>
                </c:pt>
                <c:pt idx="893">
                  <c:v>343.45253068793011</c:v>
                </c:pt>
                <c:pt idx="894">
                  <c:v>341.26043185961822</c:v>
                </c:pt>
                <c:pt idx="895">
                  <c:v>337.60473237868882</c:v>
                </c:pt>
                <c:pt idx="896">
                  <c:v>319.87450798743993</c:v>
                </c:pt>
                <c:pt idx="897">
                  <c:v>331.69127783493968</c:v>
                </c:pt>
                <c:pt idx="898">
                  <c:v>329.41992396103791</c:v>
                </c:pt>
                <c:pt idx="899">
                  <c:v>331.08991437840331</c:v>
                </c:pt>
                <c:pt idx="900">
                  <c:v>338.13796636386201</c:v>
                </c:pt>
                <c:pt idx="901">
                  <c:v>317.60041882157219</c:v>
                </c:pt>
                <c:pt idx="902">
                  <c:v>338.13094191201589</c:v>
                </c:pt>
                <c:pt idx="903">
                  <c:v>338.85387195218061</c:v>
                </c:pt>
                <c:pt idx="904">
                  <c:v>344.37252973992952</c:v>
                </c:pt>
                <c:pt idx="905">
                  <c:v>353.72744646148692</c:v>
                </c:pt>
                <c:pt idx="906">
                  <c:v>340.4734735926703</c:v>
                </c:pt>
                <c:pt idx="907">
                  <c:v>358.68660333696658</c:v>
                </c:pt>
                <c:pt idx="908">
                  <c:v>351.59917808203562</c:v>
                </c:pt>
                <c:pt idx="909">
                  <c:v>346.09455998473959</c:v>
                </c:pt>
                <c:pt idx="910">
                  <c:v>335.15809752154718</c:v>
                </c:pt>
                <c:pt idx="911">
                  <c:v>321.28808138728948</c:v>
                </c:pt>
                <c:pt idx="912">
                  <c:v>319.39016779034279</c:v>
                </c:pt>
                <c:pt idx="913">
                  <c:v>297.63750922178082</c:v>
                </c:pt>
                <c:pt idx="914">
                  <c:v>297.16705771959232</c:v>
                </c:pt>
                <c:pt idx="915">
                  <c:v>303.49800052390992</c:v>
                </c:pt>
                <c:pt idx="916">
                  <c:v>300.02899743655962</c:v>
                </c:pt>
                <c:pt idx="917">
                  <c:v>311.56800916796561</c:v>
                </c:pt>
                <c:pt idx="918">
                  <c:v>310.45842232848372</c:v>
                </c:pt>
                <c:pt idx="919">
                  <c:v>309.5565663796686</c:v>
                </c:pt>
                <c:pt idx="920">
                  <c:v>310.91831586862742</c:v>
                </c:pt>
                <c:pt idx="921">
                  <c:v>317.7897909197643</c:v>
                </c:pt>
                <c:pt idx="922">
                  <c:v>335.94501299090189</c:v>
                </c:pt>
                <c:pt idx="923">
                  <c:v>339.06216818890601</c:v>
                </c:pt>
                <c:pt idx="924">
                  <c:v>328.87384065778679</c:v>
                </c:pt>
                <c:pt idx="925">
                  <c:v>341.42387350914532</c:v>
                </c:pt>
                <c:pt idx="926">
                  <c:v>347.4298618923163</c:v>
                </c:pt>
                <c:pt idx="927">
                  <c:v>355.72968446080972</c:v>
                </c:pt>
                <c:pt idx="928">
                  <c:v>366.9209191680302</c:v>
                </c:pt>
                <c:pt idx="929">
                  <c:v>377.55322689398758</c:v>
                </c:pt>
                <c:pt idx="930">
                  <c:v>366.6602813051735</c:v>
                </c:pt>
                <c:pt idx="931">
                  <c:v>371.88193756041852</c:v>
                </c:pt>
                <c:pt idx="932">
                  <c:v>387.12762881050622</c:v>
                </c:pt>
                <c:pt idx="933">
                  <c:v>381.03106432508952</c:v>
                </c:pt>
                <c:pt idx="934">
                  <c:v>388.85735177714002</c:v>
                </c:pt>
                <c:pt idx="935">
                  <c:v>382.21954822744249</c:v>
                </c:pt>
                <c:pt idx="936">
                  <c:v>387.0212206706633</c:v>
                </c:pt>
                <c:pt idx="937">
                  <c:v>390.46204196673659</c:v>
                </c:pt>
                <c:pt idx="938">
                  <c:v>399.60634671534359</c:v>
                </c:pt>
                <c:pt idx="939">
                  <c:v>416.25761830301212</c:v>
                </c:pt>
                <c:pt idx="940">
                  <c:v>422.328988667342</c:v>
                </c:pt>
                <c:pt idx="941">
                  <c:v>413.43752204705561</c:v>
                </c:pt>
                <c:pt idx="942">
                  <c:v>422.27616555910612</c:v>
                </c:pt>
                <c:pt idx="943">
                  <c:v>431.6093460544688</c:v>
                </c:pt>
                <c:pt idx="944">
                  <c:v>434.48727418566909</c:v>
                </c:pt>
                <c:pt idx="945">
                  <c:v>438.09378772627622</c:v>
                </c:pt>
                <c:pt idx="946">
                  <c:v>440.57558390804849</c:v>
                </c:pt>
                <c:pt idx="947">
                  <c:v>444.22097713385767</c:v>
                </c:pt>
                <c:pt idx="948">
                  <c:v>451.14694970409482</c:v>
                </c:pt>
                <c:pt idx="949">
                  <c:v>459.45490744822428</c:v>
                </c:pt>
                <c:pt idx="950">
                  <c:v>452.40118249457907</c:v>
                </c:pt>
                <c:pt idx="951">
                  <c:v>461.82521377752681</c:v>
                </c:pt>
                <c:pt idx="952">
                  <c:v>461.47196551880921</c:v>
                </c:pt>
                <c:pt idx="953">
                  <c:v>464.50958687287198</c:v>
                </c:pt>
                <c:pt idx="954">
                  <c:v>465.61254923292842</c:v>
                </c:pt>
                <c:pt idx="955">
                  <c:v>465.40036726617973</c:v>
                </c:pt>
                <c:pt idx="956">
                  <c:v>470.43868976606342</c:v>
                </c:pt>
                <c:pt idx="957">
                  <c:v>470.21111410901159</c:v>
                </c:pt>
                <c:pt idx="958">
                  <c:v>474.33578423120139</c:v>
                </c:pt>
                <c:pt idx="959">
                  <c:v>483.82506768515981</c:v>
                </c:pt>
                <c:pt idx="960">
                  <c:v>488.55934338731578</c:v>
                </c:pt>
                <c:pt idx="961">
                  <c:v>491.27341434076982</c:v>
                </c:pt>
                <c:pt idx="962">
                  <c:v>498.61998826259412</c:v>
                </c:pt>
                <c:pt idx="963">
                  <c:v>492.57233113515468</c:v>
                </c:pt>
                <c:pt idx="964">
                  <c:v>497.06203734939999</c:v>
                </c:pt>
                <c:pt idx="965">
                  <c:v>495.59468287673258</c:v>
                </c:pt>
                <c:pt idx="966">
                  <c:v>504.44407044937452</c:v>
                </c:pt>
                <c:pt idx="967">
                  <c:v>473.73598267636538</c:v>
                </c:pt>
                <c:pt idx="968">
                  <c:v>474.867889392373</c:v>
                </c:pt>
                <c:pt idx="969">
                  <c:v>480.21403695004392</c:v>
                </c:pt>
                <c:pt idx="970">
                  <c:v>489.83209695062112</c:v>
                </c:pt>
                <c:pt idx="971">
                  <c:v>499.70423631887093</c:v>
                </c:pt>
                <c:pt idx="972">
                  <c:v>471.79871896599133</c:v>
                </c:pt>
                <c:pt idx="973">
                  <c:v>476.72995129758561</c:v>
                </c:pt>
                <c:pt idx="974">
                  <c:v>484.20555928929662</c:v>
                </c:pt>
                <c:pt idx="975">
                  <c:v>481.02296330508881</c:v>
                </c:pt>
                <c:pt idx="976">
                  <c:v>504.89660793599421</c:v>
                </c:pt>
                <c:pt idx="977">
                  <c:v>477.25441635766759</c:v>
                </c:pt>
                <c:pt idx="978">
                  <c:v>480.96724696584852</c:v>
                </c:pt>
                <c:pt idx="979">
                  <c:v>468.79194059206583</c:v>
                </c:pt>
                <c:pt idx="980">
                  <c:v>475.75543406718322</c:v>
                </c:pt>
                <c:pt idx="981">
                  <c:v>482.66573759690499</c:v>
                </c:pt>
                <c:pt idx="982">
                  <c:v>484.04101687233492</c:v>
                </c:pt>
                <c:pt idx="983">
                  <c:v>462.2183412852242</c:v>
                </c:pt>
                <c:pt idx="984">
                  <c:v>468.74824677799342</c:v>
                </c:pt>
                <c:pt idx="985">
                  <c:v>457.52588547085429</c:v>
                </c:pt>
                <c:pt idx="986">
                  <c:v>416.74518085085907</c:v>
                </c:pt>
                <c:pt idx="987">
                  <c:v>473.29858009545251</c:v>
                </c:pt>
                <c:pt idx="988">
                  <c:v>517.06195558036177</c:v>
                </c:pt>
                <c:pt idx="989">
                  <c:v>563.0553285235477</c:v>
                </c:pt>
                <c:pt idx="990">
                  <c:v>562.38071053834199</c:v>
                </c:pt>
                <c:pt idx="991">
                  <c:v>543.18933719413405</c:v>
                </c:pt>
                <c:pt idx="992">
                  <c:v>565.41317025288504</c:v>
                </c:pt>
                <c:pt idx="993">
                  <c:v>592.73211644037269</c:v>
                </c:pt>
                <c:pt idx="994">
                  <c:v>624.51945928223768</c:v>
                </c:pt>
                <c:pt idx="995">
                  <c:v>623.21652433433712</c:v>
                </c:pt>
                <c:pt idx="996">
                  <c:v>638.29620727083795</c:v>
                </c:pt>
                <c:pt idx="997">
                  <c:v>624.01264261627659</c:v>
                </c:pt>
                <c:pt idx="998">
                  <c:v>618.15675072677959</c:v>
                </c:pt>
                <c:pt idx="999">
                  <c:v>603.71014063756297</c:v>
                </c:pt>
                <c:pt idx="1000">
                  <c:v>601.9692428348601</c:v>
                </c:pt>
                <c:pt idx="1001">
                  <c:v>609.89189963647777</c:v>
                </c:pt>
                <c:pt idx="1002">
                  <c:v>609.69823761212695</c:v>
                </c:pt>
                <c:pt idx="1003">
                  <c:v>618.52203694687705</c:v>
                </c:pt>
                <c:pt idx="1004">
                  <c:v>634.34413966558782</c:v>
                </c:pt>
                <c:pt idx="1005">
                  <c:v>606.70765077114152</c:v>
                </c:pt>
                <c:pt idx="1006">
                  <c:v>626.36969617213538</c:v>
                </c:pt>
                <c:pt idx="1007">
                  <c:v>598.83068038524266</c:v>
                </c:pt>
                <c:pt idx="1008">
                  <c:v>605.71953493516048</c:v>
                </c:pt>
                <c:pt idx="1009">
                  <c:v>635.75032186013414</c:v>
                </c:pt>
                <c:pt idx="1010">
                  <c:v>645.42410811013838</c:v>
                </c:pt>
                <c:pt idx="1011">
                  <c:v>652.92737803497766</c:v>
                </c:pt>
                <c:pt idx="1012">
                  <c:v>678.58439042586156</c:v>
                </c:pt>
                <c:pt idx="1013">
                  <c:v>688.86851614476018</c:v>
                </c:pt>
                <c:pt idx="1014">
                  <c:v>700.81417351023617</c:v>
                </c:pt>
                <c:pt idx="1015">
                  <c:v>711.53838261062151</c:v>
                </c:pt>
                <c:pt idx="1016">
                  <c:v>725.41906142474318</c:v>
                </c:pt>
                <c:pt idx="1017">
                  <c:v>726.927236670208</c:v>
                </c:pt>
                <c:pt idx="1018">
                  <c:v>721.42685959116557</c:v>
                </c:pt>
                <c:pt idx="1019">
                  <c:v>761.82641888623118</c:v>
                </c:pt>
                <c:pt idx="1020">
                  <c:v>717.72788560308436</c:v>
                </c:pt>
                <c:pt idx="1021">
                  <c:v>724.23553051430758</c:v>
                </c:pt>
                <c:pt idx="1022">
                  <c:v>711.60373160623999</c:v>
                </c:pt>
                <c:pt idx="1023">
                  <c:v>732.71264365287675</c:v>
                </c:pt>
                <c:pt idx="1024">
                  <c:v>793.48173050955302</c:v>
                </c:pt>
                <c:pt idx="1025">
                  <c:v>803.79955317498002</c:v>
                </c:pt>
                <c:pt idx="1026">
                  <c:v>819.60813338983098</c:v>
                </c:pt>
                <c:pt idx="1027">
                  <c:v>816.99967559157278</c:v>
                </c:pt>
                <c:pt idx="1028">
                  <c:v>803.98263299728751</c:v>
                </c:pt>
                <c:pt idx="1029">
                  <c:v>814.42382850316551</c:v>
                </c:pt>
                <c:pt idx="1030">
                  <c:v>793.56517841365576</c:v>
                </c:pt>
                <c:pt idx="1031">
                  <c:v>830.60873094955696</c:v>
                </c:pt>
                <c:pt idx="1032">
                  <c:v>860.67942720051315</c:v>
                </c:pt>
                <c:pt idx="1033">
                  <c:v>876.87425765076341</c:v>
                </c:pt>
                <c:pt idx="1034">
                  <c:v>873.02696483032639</c:v>
                </c:pt>
                <c:pt idx="1035">
                  <c:v>877.70882798803802</c:v>
                </c:pt>
                <c:pt idx="1036">
                  <c:v>882.03395836732318</c:v>
                </c:pt>
                <c:pt idx="1037">
                  <c:v>908.58951051908548</c:v>
                </c:pt>
                <c:pt idx="1038">
                  <c:v>913.12446475546199</c:v>
                </c:pt>
                <c:pt idx="1039">
                  <c:v>926.43424146469397</c:v>
                </c:pt>
                <c:pt idx="1040">
                  <c:v>920.42720200636438</c:v>
                </c:pt>
                <c:pt idx="1041">
                  <c:v>941.81021782942298</c:v>
                </c:pt>
                <c:pt idx="1042">
                  <c:v>918.91324520359842</c:v>
                </c:pt>
                <c:pt idx="1043">
                  <c:v>947.04210627139707</c:v>
                </c:pt>
                <c:pt idx="1044">
                  <c:v>956.33802251448287</c:v>
                </c:pt>
                <c:pt idx="1045">
                  <c:v>954.86842074429865</c:v>
                </c:pt>
                <c:pt idx="1046">
                  <c:v>948.3333318285147</c:v>
                </c:pt>
                <c:pt idx="1047">
                  <c:v>946.692982594451</c:v>
                </c:pt>
                <c:pt idx="1048">
                  <c:v>941.22697327839876</c:v>
                </c:pt>
                <c:pt idx="1049">
                  <c:v>938.18801021909997</c:v>
                </c:pt>
              </c:numCache>
            </c:numRef>
          </c:val>
          <c:smooth val="0"/>
        </c:ser>
        <c:ser>
          <c:idx val="3"/>
          <c:order val="1"/>
          <c:tx>
            <c:strRef>
              <c:f>VW_indexExcess!$N$2</c:f>
              <c:strCache>
                <c:ptCount val="1"/>
                <c:pt idx="0">
                  <c:v>On other days</c:v>
                </c:pt>
              </c:strCache>
            </c:strRef>
          </c:tx>
          <c:spPr>
            <a:ln w="38100">
              <a:solidFill>
                <a:srgbClr val="D43721"/>
              </a:solidFill>
            </a:ln>
          </c:spPr>
          <c:marker>
            <c:symbol val="none"/>
          </c:marker>
          <c:cat>
            <c:numRef>
              <c:f>VW_indexExcess!$A$3:$A$1052</c:f>
              <c:numCache>
                <c:formatCode>General</c:formatCode>
                <c:ptCount val="1050"/>
                <c:pt idx="0">
                  <c:v>1926</c:v>
                </c:pt>
                <c:pt idx="1">
                  <c:v>1926</c:v>
                </c:pt>
                <c:pt idx="2">
                  <c:v>1926</c:v>
                </c:pt>
                <c:pt idx="3">
                  <c:v>1926</c:v>
                </c:pt>
                <c:pt idx="4">
                  <c:v>1926</c:v>
                </c:pt>
                <c:pt idx="5">
                  <c:v>1926</c:v>
                </c:pt>
                <c:pt idx="6">
                  <c:v>1927</c:v>
                </c:pt>
                <c:pt idx="7">
                  <c:v>1927</c:v>
                </c:pt>
                <c:pt idx="8">
                  <c:v>1927</c:v>
                </c:pt>
                <c:pt idx="9">
                  <c:v>1927</c:v>
                </c:pt>
                <c:pt idx="10">
                  <c:v>1927</c:v>
                </c:pt>
                <c:pt idx="11">
                  <c:v>1927</c:v>
                </c:pt>
                <c:pt idx="12">
                  <c:v>1927</c:v>
                </c:pt>
                <c:pt idx="13">
                  <c:v>1927</c:v>
                </c:pt>
                <c:pt idx="14">
                  <c:v>1927</c:v>
                </c:pt>
                <c:pt idx="15">
                  <c:v>1927</c:v>
                </c:pt>
                <c:pt idx="16">
                  <c:v>1927</c:v>
                </c:pt>
                <c:pt idx="17">
                  <c:v>1927</c:v>
                </c:pt>
                <c:pt idx="18">
                  <c:v>1928</c:v>
                </c:pt>
                <c:pt idx="19">
                  <c:v>1928</c:v>
                </c:pt>
                <c:pt idx="20">
                  <c:v>1928</c:v>
                </c:pt>
                <c:pt idx="21">
                  <c:v>1928</c:v>
                </c:pt>
                <c:pt idx="22">
                  <c:v>1928</c:v>
                </c:pt>
                <c:pt idx="23">
                  <c:v>1928</c:v>
                </c:pt>
                <c:pt idx="24">
                  <c:v>1928</c:v>
                </c:pt>
                <c:pt idx="25">
                  <c:v>1928</c:v>
                </c:pt>
                <c:pt idx="26">
                  <c:v>1928</c:v>
                </c:pt>
                <c:pt idx="27">
                  <c:v>1928</c:v>
                </c:pt>
                <c:pt idx="28">
                  <c:v>1928</c:v>
                </c:pt>
                <c:pt idx="29">
                  <c:v>1928</c:v>
                </c:pt>
                <c:pt idx="30">
                  <c:v>1929</c:v>
                </c:pt>
                <c:pt idx="31">
                  <c:v>1929</c:v>
                </c:pt>
                <c:pt idx="32">
                  <c:v>1929</c:v>
                </c:pt>
                <c:pt idx="33">
                  <c:v>1929</c:v>
                </c:pt>
                <c:pt idx="34">
                  <c:v>1929</c:v>
                </c:pt>
                <c:pt idx="35">
                  <c:v>1929</c:v>
                </c:pt>
                <c:pt idx="36">
                  <c:v>1929</c:v>
                </c:pt>
                <c:pt idx="37">
                  <c:v>1929</c:v>
                </c:pt>
                <c:pt idx="38">
                  <c:v>1929</c:v>
                </c:pt>
                <c:pt idx="39">
                  <c:v>1929</c:v>
                </c:pt>
                <c:pt idx="40">
                  <c:v>1929</c:v>
                </c:pt>
                <c:pt idx="41">
                  <c:v>1929</c:v>
                </c:pt>
                <c:pt idx="42">
                  <c:v>1930</c:v>
                </c:pt>
                <c:pt idx="43">
                  <c:v>1930</c:v>
                </c:pt>
                <c:pt idx="44">
                  <c:v>1930</c:v>
                </c:pt>
                <c:pt idx="45">
                  <c:v>1930</c:v>
                </c:pt>
                <c:pt idx="46">
                  <c:v>1930</c:v>
                </c:pt>
                <c:pt idx="47">
                  <c:v>1930</c:v>
                </c:pt>
                <c:pt idx="48">
                  <c:v>1930</c:v>
                </c:pt>
                <c:pt idx="49">
                  <c:v>1930</c:v>
                </c:pt>
                <c:pt idx="50">
                  <c:v>1930</c:v>
                </c:pt>
                <c:pt idx="51">
                  <c:v>1930</c:v>
                </c:pt>
                <c:pt idx="52">
                  <c:v>1930</c:v>
                </c:pt>
                <c:pt idx="53">
                  <c:v>1930</c:v>
                </c:pt>
                <c:pt idx="54">
                  <c:v>1931</c:v>
                </c:pt>
                <c:pt idx="55">
                  <c:v>1931</c:v>
                </c:pt>
                <c:pt idx="56">
                  <c:v>1931</c:v>
                </c:pt>
                <c:pt idx="57">
                  <c:v>1931</c:v>
                </c:pt>
                <c:pt idx="58">
                  <c:v>1931</c:v>
                </c:pt>
                <c:pt idx="59">
                  <c:v>1931</c:v>
                </c:pt>
                <c:pt idx="60">
                  <c:v>1931</c:v>
                </c:pt>
                <c:pt idx="61">
                  <c:v>1931</c:v>
                </c:pt>
                <c:pt idx="62">
                  <c:v>1931</c:v>
                </c:pt>
                <c:pt idx="63">
                  <c:v>1931</c:v>
                </c:pt>
                <c:pt idx="64">
                  <c:v>1931</c:v>
                </c:pt>
                <c:pt idx="65">
                  <c:v>1931</c:v>
                </c:pt>
                <c:pt idx="66">
                  <c:v>1932</c:v>
                </c:pt>
                <c:pt idx="67">
                  <c:v>1932</c:v>
                </c:pt>
                <c:pt idx="68">
                  <c:v>1932</c:v>
                </c:pt>
                <c:pt idx="69">
                  <c:v>1932</c:v>
                </c:pt>
                <c:pt idx="70">
                  <c:v>1932</c:v>
                </c:pt>
                <c:pt idx="71">
                  <c:v>1932</c:v>
                </c:pt>
                <c:pt idx="72">
                  <c:v>1932</c:v>
                </c:pt>
                <c:pt idx="73">
                  <c:v>1932</c:v>
                </c:pt>
                <c:pt idx="74">
                  <c:v>1932</c:v>
                </c:pt>
                <c:pt idx="75">
                  <c:v>1932</c:v>
                </c:pt>
                <c:pt idx="76">
                  <c:v>1932</c:v>
                </c:pt>
                <c:pt idx="77">
                  <c:v>1932</c:v>
                </c:pt>
                <c:pt idx="78">
                  <c:v>1933</c:v>
                </c:pt>
                <c:pt idx="79">
                  <c:v>1933</c:v>
                </c:pt>
                <c:pt idx="80">
                  <c:v>1933</c:v>
                </c:pt>
                <c:pt idx="81">
                  <c:v>1933</c:v>
                </c:pt>
                <c:pt idx="82">
                  <c:v>1933</c:v>
                </c:pt>
                <c:pt idx="83">
                  <c:v>1933</c:v>
                </c:pt>
                <c:pt idx="84">
                  <c:v>1933</c:v>
                </c:pt>
                <c:pt idx="85">
                  <c:v>1933</c:v>
                </c:pt>
                <c:pt idx="86">
                  <c:v>1933</c:v>
                </c:pt>
                <c:pt idx="87">
                  <c:v>1933</c:v>
                </c:pt>
                <c:pt idx="88">
                  <c:v>1933</c:v>
                </c:pt>
                <c:pt idx="89">
                  <c:v>1933</c:v>
                </c:pt>
                <c:pt idx="90">
                  <c:v>1934</c:v>
                </c:pt>
                <c:pt idx="91">
                  <c:v>1934</c:v>
                </c:pt>
                <c:pt idx="92">
                  <c:v>1934</c:v>
                </c:pt>
                <c:pt idx="93">
                  <c:v>1934</c:v>
                </c:pt>
                <c:pt idx="94">
                  <c:v>1934</c:v>
                </c:pt>
                <c:pt idx="95">
                  <c:v>1934</c:v>
                </c:pt>
                <c:pt idx="96">
                  <c:v>1934</c:v>
                </c:pt>
                <c:pt idx="97">
                  <c:v>1934</c:v>
                </c:pt>
                <c:pt idx="98">
                  <c:v>1934</c:v>
                </c:pt>
                <c:pt idx="99">
                  <c:v>1934</c:v>
                </c:pt>
                <c:pt idx="100">
                  <c:v>1934</c:v>
                </c:pt>
                <c:pt idx="101">
                  <c:v>1934</c:v>
                </c:pt>
                <c:pt idx="102">
                  <c:v>1935</c:v>
                </c:pt>
                <c:pt idx="103">
                  <c:v>1935</c:v>
                </c:pt>
                <c:pt idx="104">
                  <c:v>1935</c:v>
                </c:pt>
                <c:pt idx="105">
                  <c:v>1935</c:v>
                </c:pt>
                <c:pt idx="106">
                  <c:v>1935</c:v>
                </c:pt>
                <c:pt idx="107">
                  <c:v>1935</c:v>
                </c:pt>
                <c:pt idx="108">
                  <c:v>1935</c:v>
                </c:pt>
                <c:pt idx="109">
                  <c:v>1935</c:v>
                </c:pt>
                <c:pt idx="110">
                  <c:v>1935</c:v>
                </c:pt>
                <c:pt idx="111">
                  <c:v>1935</c:v>
                </c:pt>
                <c:pt idx="112">
                  <c:v>1935</c:v>
                </c:pt>
                <c:pt idx="113">
                  <c:v>1935</c:v>
                </c:pt>
                <c:pt idx="114">
                  <c:v>1936</c:v>
                </c:pt>
                <c:pt idx="115">
                  <c:v>1936</c:v>
                </c:pt>
                <c:pt idx="116">
                  <c:v>1936</c:v>
                </c:pt>
                <c:pt idx="117">
                  <c:v>1936</c:v>
                </c:pt>
                <c:pt idx="118">
                  <c:v>1936</c:v>
                </c:pt>
                <c:pt idx="119">
                  <c:v>1936</c:v>
                </c:pt>
                <c:pt idx="120">
                  <c:v>1936</c:v>
                </c:pt>
                <c:pt idx="121">
                  <c:v>1936</c:v>
                </c:pt>
                <c:pt idx="122">
                  <c:v>1936</c:v>
                </c:pt>
                <c:pt idx="123">
                  <c:v>1936</c:v>
                </c:pt>
                <c:pt idx="124">
                  <c:v>1936</c:v>
                </c:pt>
                <c:pt idx="125">
                  <c:v>1936</c:v>
                </c:pt>
                <c:pt idx="126">
                  <c:v>1937</c:v>
                </c:pt>
                <c:pt idx="127">
                  <c:v>1937</c:v>
                </c:pt>
                <c:pt idx="128">
                  <c:v>1937</c:v>
                </c:pt>
                <c:pt idx="129">
                  <c:v>1937</c:v>
                </c:pt>
                <c:pt idx="130">
                  <c:v>1937</c:v>
                </c:pt>
                <c:pt idx="131">
                  <c:v>1937</c:v>
                </c:pt>
                <c:pt idx="132">
                  <c:v>1937</c:v>
                </c:pt>
                <c:pt idx="133">
                  <c:v>1937</c:v>
                </c:pt>
                <c:pt idx="134">
                  <c:v>1937</c:v>
                </c:pt>
                <c:pt idx="135">
                  <c:v>1937</c:v>
                </c:pt>
                <c:pt idx="136">
                  <c:v>1937</c:v>
                </c:pt>
                <c:pt idx="137">
                  <c:v>1937</c:v>
                </c:pt>
                <c:pt idx="138">
                  <c:v>1938</c:v>
                </c:pt>
                <c:pt idx="139">
                  <c:v>1938</c:v>
                </c:pt>
                <c:pt idx="140">
                  <c:v>1938</c:v>
                </c:pt>
                <c:pt idx="141">
                  <c:v>1938</c:v>
                </c:pt>
                <c:pt idx="142">
                  <c:v>1938</c:v>
                </c:pt>
                <c:pt idx="143">
                  <c:v>1938</c:v>
                </c:pt>
                <c:pt idx="144">
                  <c:v>1938</c:v>
                </c:pt>
                <c:pt idx="145">
                  <c:v>1938</c:v>
                </c:pt>
                <c:pt idx="146">
                  <c:v>1938</c:v>
                </c:pt>
                <c:pt idx="147">
                  <c:v>1938</c:v>
                </c:pt>
                <c:pt idx="148">
                  <c:v>1938</c:v>
                </c:pt>
                <c:pt idx="149">
                  <c:v>1938</c:v>
                </c:pt>
                <c:pt idx="150">
                  <c:v>1939</c:v>
                </c:pt>
                <c:pt idx="151">
                  <c:v>1939</c:v>
                </c:pt>
                <c:pt idx="152">
                  <c:v>1939</c:v>
                </c:pt>
                <c:pt idx="153">
                  <c:v>1939</c:v>
                </c:pt>
                <c:pt idx="154">
                  <c:v>1939</c:v>
                </c:pt>
                <c:pt idx="155">
                  <c:v>1939</c:v>
                </c:pt>
                <c:pt idx="156">
                  <c:v>1939</c:v>
                </c:pt>
                <c:pt idx="157">
                  <c:v>1939</c:v>
                </c:pt>
                <c:pt idx="158">
                  <c:v>1939</c:v>
                </c:pt>
                <c:pt idx="159">
                  <c:v>1939</c:v>
                </c:pt>
                <c:pt idx="160">
                  <c:v>1939</c:v>
                </c:pt>
                <c:pt idx="161">
                  <c:v>1939</c:v>
                </c:pt>
                <c:pt idx="162">
                  <c:v>1940</c:v>
                </c:pt>
                <c:pt idx="163">
                  <c:v>1940</c:v>
                </c:pt>
                <c:pt idx="164">
                  <c:v>1940</c:v>
                </c:pt>
                <c:pt idx="165">
                  <c:v>1940</c:v>
                </c:pt>
                <c:pt idx="166">
                  <c:v>1940</c:v>
                </c:pt>
                <c:pt idx="167">
                  <c:v>1940</c:v>
                </c:pt>
                <c:pt idx="168">
                  <c:v>1940</c:v>
                </c:pt>
                <c:pt idx="169">
                  <c:v>1940</c:v>
                </c:pt>
                <c:pt idx="170">
                  <c:v>1940</c:v>
                </c:pt>
                <c:pt idx="171">
                  <c:v>1940</c:v>
                </c:pt>
                <c:pt idx="172">
                  <c:v>1940</c:v>
                </c:pt>
                <c:pt idx="173">
                  <c:v>1940</c:v>
                </c:pt>
                <c:pt idx="174">
                  <c:v>1941</c:v>
                </c:pt>
                <c:pt idx="175">
                  <c:v>1941</c:v>
                </c:pt>
                <c:pt idx="176">
                  <c:v>1941</c:v>
                </c:pt>
                <c:pt idx="177">
                  <c:v>1941</c:v>
                </c:pt>
                <c:pt idx="178">
                  <c:v>1941</c:v>
                </c:pt>
                <c:pt idx="179">
                  <c:v>1941</c:v>
                </c:pt>
                <c:pt idx="180">
                  <c:v>1941</c:v>
                </c:pt>
                <c:pt idx="181">
                  <c:v>1941</c:v>
                </c:pt>
                <c:pt idx="182">
                  <c:v>1941</c:v>
                </c:pt>
                <c:pt idx="183">
                  <c:v>1941</c:v>
                </c:pt>
                <c:pt idx="184">
                  <c:v>1941</c:v>
                </c:pt>
                <c:pt idx="185">
                  <c:v>1941</c:v>
                </c:pt>
                <c:pt idx="186">
                  <c:v>1942</c:v>
                </c:pt>
                <c:pt idx="187">
                  <c:v>1942</c:v>
                </c:pt>
                <c:pt idx="188">
                  <c:v>1942</c:v>
                </c:pt>
                <c:pt idx="189">
                  <c:v>1942</c:v>
                </c:pt>
                <c:pt idx="190">
                  <c:v>1942</c:v>
                </c:pt>
                <c:pt idx="191">
                  <c:v>1942</c:v>
                </c:pt>
                <c:pt idx="192">
                  <c:v>1942</c:v>
                </c:pt>
                <c:pt idx="193">
                  <c:v>1942</c:v>
                </c:pt>
                <c:pt idx="194">
                  <c:v>1942</c:v>
                </c:pt>
                <c:pt idx="195">
                  <c:v>1942</c:v>
                </c:pt>
                <c:pt idx="196">
                  <c:v>1942</c:v>
                </c:pt>
                <c:pt idx="197">
                  <c:v>1942</c:v>
                </c:pt>
                <c:pt idx="198">
                  <c:v>1943</c:v>
                </c:pt>
                <c:pt idx="199">
                  <c:v>1943</c:v>
                </c:pt>
                <c:pt idx="200">
                  <c:v>1943</c:v>
                </c:pt>
                <c:pt idx="201">
                  <c:v>1943</c:v>
                </c:pt>
                <c:pt idx="202">
                  <c:v>1943</c:v>
                </c:pt>
                <c:pt idx="203">
                  <c:v>1943</c:v>
                </c:pt>
                <c:pt idx="204">
                  <c:v>1943</c:v>
                </c:pt>
                <c:pt idx="205">
                  <c:v>1943</c:v>
                </c:pt>
                <c:pt idx="206">
                  <c:v>1943</c:v>
                </c:pt>
                <c:pt idx="207">
                  <c:v>1943</c:v>
                </c:pt>
                <c:pt idx="208">
                  <c:v>1943</c:v>
                </c:pt>
                <c:pt idx="209">
                  <c:v>1943</c:v>
                </c:pt>
                <c:pt idx="210">
                  <c:v>1944</c:v>
                </c:pt>
                <c:pt idx="211">
                  <c:v>1944</c:v>
                </c:pt>
                <c:pt idx="212">
                  <c:v>1944</c:v>
                </c:pt>
                <c:pt idx="213">
                  <c:v>1944</c:v>
                </c:pt>
                <c:pt idx="214">
                  <c:v>1944</c:v>
                </c:pt>
                <c:pt idx="215">
                  <c:v>1944</c:v>
                </c:pt>
                <c:pt idx="216">
                  <c:v>1944</c:v>
                </c:pt>
                <c:pt idx="217">
                  <c:v>1944</c:v>
                </c:pt>
                <c:pt idx="218">
                  <c:v>1944</c:v>
                </c:pt>
                <c:pt idx="219">
                  <c:v>1944</c:v>
                </c:pt>
                <c:pt idx="220">
                  <c:v>1944</c:v>
                </c:pt>
                <c:pt idx="221">
                  <c:v>1944</c:v>
                </c:pt>
                <c:pt idx="222">
                  <c:v>1945</c:v>
                </c:pt>
                <c:pt idx="223">
                  <c:v>1945</c:v>
                </c:pt>
                <c:pt idx="224">
                  <c:v>1945</c:v>
                </c:pt>
                <c:pt idx="225">
                  <c:v>1945</c:v>
                </c:pt>
                <c:pt idx="226">
                  <c:v>1945</c:v>
                </c:pt>
                <c:pt idx="227">
                  <c:v>1945</c:v>
                </c:pt>
                <c:pt idx="228">
                  <c:v>1945</c:v>
                </c:pt>
                <c:pt idx="229">
                  <c:v>1945</c:v>
                </c:pt>
                <c:pt idx="230">
                  <c:v>1945</c:v>
                </c:pt>
                <c:pt idx="231">
                  <c:v>1945</c:v>
                </c:pt>
                <c:pt idx="232">
                  <c:v>1945</c:v>
                </c:pt>
                <c:pt idx="233">
                  <c:v>1945</c:v>
                </c:pt>
                <c:pt idx="234">
                  <c:v>1946</c:v>
                </c:pt>
                <c:pt idx="235">
                  <c:v>1946</c:v>
                </c:pt>
                <c:pt idx="236">
                  <c:v>1946</c:v>
                </c:pt>
                <c:pt idx="237">
                  <c:v>1946</c:v>
                </c:pt>
                <c:pt idx="238">
                  <c:v>1946</c:v>
                </c:pt>
                <c:pt idx="239">
                  <c:v>1946</c:v>
                </c:pt>
                <c:pt idx="240">
                  <c:v>1946</c:v>
                </c:pt>
                <c:pt idx="241">
                  <c:v>1946</c:v>
                </c:pt>
                <c:pt idx="242">
                  <c:v>1946</c:v>
                </c:pt>
                <c:pt idx="243">
                  <c:v>1946</c:v>
                </c:pt>
                <c:pt idx="244">
                  <c:v>1946</c:v>
                </c:pt>
                <c:pt idx="245">
                  <c:v>1946</c:v>
                </c:pt>
                <c:pt idx="246">
                  <c:v>1947</c:v>
                </c:pt>
                <c:pt idx="247">
                  <c:v>1947</c:v>
                </c:pt>
                <c:pt idx="248">
                  <c:v>1947</c:v>
                </c:pt>
                <c:pt idx="249">
                  <c:v>1947</c:v>
                </c:pt>
                <c:pt idx="250">
                  <c:v>1947</c:v>
                </c:pt>
                <c:pt idx="251">
                  <c:v>1947</c:v>
                </c:pt>
                <c:pt idx="252">
                  <c:v>1947</c:v>
                </c:pt>
                <c:pt idx="253">
                  <c:v>1947</c:v>
                </c:pt>
                <c:pt idx="254">
                  <c:v>1947</c:v>
                </c:pt>
                <c:pt idx="255">
                  <c:v>1947</c:v>
                </c:pt>
                <c:pt idx="256">
                  <c:v>1947</c:v>
                </c:pt>
                <c:pt idx="257">
                  <c:v>1947</c:v>
                </c:pt>
                <c:pt idx="258">
                  <c:v>1948</c:v>
                </c:pt>
                <c:pt idx="259">
                  <c:v>1948</c:v>
                </c:pt>
                <c:pt idx="260">
                  <c:v>1948</c:v>
                </c:pt>
                <c:pt idx="261">
                  <c:v>1948</c:v>
                </c:pt>
                <c:pt idx="262">
                  <c:v>1948</c:v>
                </c:pt>
                <c:pt idx="263">
                  <c:v>1948</c:v>
                </c:pt>
                <c:pt idx="264">
                  <c:v>1948</c:v>
                </c:pt>
                <c:pt idx="265">
                  <c:v>1948</c:v>
                </c:pt>
                <c:pt idx="266">
                  <c:v>1948</c:v>
                </c:pt>
                <c:pt idx="267">
                  <c:v>1948</c:v>
                </c:pt>
                <c:pt idx="268">
                  <c:v>1948</c:v>
                </c:pt>
                <c:pt idx="269">
                  <c:v>1948</c:v>
                </c:pt>
                <c:pt idx="270">
                  <c:v>1949</c:v>
                </c:pt>
                <c:pt idx="271">
                  <c:v>1949</c:v>
                </c:pt>
                <c:pt idx="272">
                  <c:v>1949</c:v>
                </c:pt>
                <c:pt idx="273">
                  <c:v>1949</c:v>
                </c:pt>
                <c:pt idx="274">
                  <c:v>1949</c:v>
                </c:pt>
                <c:pt idx="275">
                  <c:v>1949</c:v>
                </c:pt>
                <c:pt idx="276">
                  <c:v>1949</c:v>
                </c:pt>
                <c:pt idx="277">
                  <c:v>1949</c:v>
                </c:pt>
                <c:pt idx="278">
                  <c:v>1949</c:v>
                </c:pt>
                <c:pt idx="279">
                  <c:v>1949</c:v>
                </c:pt>
                <c:pt idx="280">
                  <c:v>1949</c:v>
                </c:pt>
                <c:pt idx="281">
                  <c:v>1949</c:v>
                </c:pt>
                <c:pt idx="282">
                  <c:v>1950</c:v>
                </c:pt>
                <c:pt idx="283">
                  <c:v>1950</c:v>
                </c:pt>
                <c:pt idx="284">
                  <c:v>1950</c:v>
                </c:pt>
                <c:pt idx="285">
                  <c:v>1950</c:v>
                </c:pt>
                <c:pt idx="286">
                  <c:v>1950</c:v>
                </c:pt>
                <c:pt idx="287">
                  <c:v>1950</c:v>
                </c:pt>
                <c:pt idx="288">
                  <c:v>1950</c:v>
                </c:pt>
                <c:pt idx="289">
                  <c:v>1950</c:v>
                </c:pt>
                <c:pt idx="290">
                  <c:v>1950</c:v>
                </c:pt>
                <c:pt idx="291">
                  <c:v>1950</c:v>
                </c:pt>
                <c:pt idx="292">
                  <c:v>1950</c:v>
                </c:pt>
                <c:pt idx="293">
                  <c:v>1950</c:v>
                </c:pt>
                <c:pt idx="294">
                  <c:v>1951</c:v>
                </c:pt>
                <c:pt idx="295">
                  <c:v>1951</c:v>
                </c:pt>
                <c:pt idx="296">
                  <c:v>1951</c:v>
                </c:pt>
                <c:pt idx="297">
                  <c:v>1951</c:v>
                </c:pt>
                <c:pt idx="298">
                  <c:v>1951</c:v>
                </c:pt>
                <c:pt idx="299">
                  <c:v>1951</c:v>
                </c:pt>
                <c:pt idx="300">
                  <c:v>1951</c:v>
                </c:pt>
                <c:pt idx="301">
                  <c:v>1951</c:v>
                </c:pt>
                <c:pt idx="302">
                  <c:v>1951</c:v>
                </c:pt>
                <c:pt idx="303">
                  <c:v>1951</c:v>
                </c:pt>
                <c:pt idx="304">
                  <c:v>1951</c:v>
                </c:pt>
                <c:pt idx="305">
                  <c:v>1951</c:v>
                </c:pt>
                <c:pt idx="306">
                  <c:v>1952</c:v>
                </c:pt>
                <c:pt idx="307">
                  <c:v>1952</c:v>
                </c:pt>
                <c:pt idx="308">
                  <c:v>1952</c:v>
                </c:pt>
                <c:pt idx="309">
                  <c:v>1952</c:v>
                </c:pt>
                <c:pt idx="310">
                  <c:v>1952</c:v>
                </c:pt>
                <c:pt idx="311">
                  <c:v>1952</c:v>
                </c:pt>
                <c:pt idx="312">
                  <c:v>1952</c:v>
                </c:pt>
                <c:pt idx="313">
                  <c:v>1952</c:v>
                </c:pt>
                <c:pt idx="314">
                  <c:v>1952</c:v>
                </c:pt>
                <c:pt idx="315">
                  <c:v>1952</c:v>
                </c:pt>
                <c:pt idx="316">
                  <c:v>1952</c:v>
                </c:pt>
                <c:pt idx="317">
                  <c:v>1952</c:v>
                </c:pt>
                <c:pt idx="318">
                  <c:v>1953</c:v>
                </c:pt>
                <c:pt idx="319">
                  <c:v>1953</c:v>
                </c:pt>
                <c:pt idx="320">
                  <c:v>1953</c:v>
                </c:pt>
                <c:pt idx="321">
                  <c:v>1953</c:v>
                </c:pt>
                <c:pt idx="322">
                  <c:v>1953</c:v>
                </c:pt>
                <c:pt idx="323">
                  <c:v>1953</c:v>
                </c:pt>
                <c:pt idx="324">
                  <c:v>1953</c:v>
                </c:pt>
                <c:pt idx="325">
                  <c:v>1953</c:v>
                </c:pt>
                <c:pt idx="326">
                  <c:v>1953</c:v>
                </c:pt>
                <c:pt idx="327">
                  <c:v>1953</c:v>
                </c:pt>
                <c:pt idx="328">
                  <c:v>1953</c:v>
                </c:pt>
                <c:pt idx="329">
                  <c:v>1953</c:v>
                </c:pt>
                <c:pt idx="330">
                  <c:v>1954</c:v>
                </c:pt>
                <c:pt idx="331">
                  <c:v>1954</c:v>
                </c:pt>
                <c:pt idx="332">
                  <c:v>1954</c:v>
                </c:pt>
                <c:pt idx="333">
                  <c:v>1954</c:v>
                </c:pt>
                <c:pt idx="334">
                  <c:v>1954</c:v>
                </c:pt>
                <c:pt idx="335">
                  <c:v>1954</c:v>
                </c:pt>
                <c:pt idx="336">
                  <c:v>1954</c:v>
                </c:pt>
                <c:pt idx="337">
                  <c:v>1954</c:v>
                </c:pt>
                <c:pt idx="338">
                  <c:v>1954</c:v>
                </c:pt>
                <c:pt idx="339">
                  <c:v>1954</c:v>
                </c:pt>
                <c:pt idx="340">
                  <c:v>1954</c:v>
                </c:pt>
                <c:pt idx="341">
                  <c:v>1954</c:v>
                </c:pt>
                <c:pt idx="342">
                  <c:v>1955</c:v>
                </c:pt>
                <c:pt idx="343">
                  <c:v>1955</c:v>
                </c:pt>
                <c:pt idx="344">
                  <c:v>1955</c:v>
                </c:pt>
                <c:pt idx="345">
                  <c:v>1955</c:v>
                </c:pt>
                <c:pt idx="346">
                  <c:v>1955</c:v>
                </c:pt>
                <c:pt idx="347">
                  <c:v>1955</c:v>
                </c:pt>
                <c:pt idx="348">
                  <c:v>1955</c:v>
                </c:pt>
                <c:pt idx="349">
                  <c:v>1955</c:v>
                </c:pt>
                <c:pt idx="350">
                  <c:v>1955</c:v>
                </c:pt>
                <c:pt idx="351">
                  <c:v>1955</c:v>
                </c:pt>
                <c:pt idx="352">
                  <c:v>1955</c:v>
                </c:pt>
                <c:pt idx="353">
                  <c:v>1955</c:v>
                </c:pt>
                <c:pt idx="354">
                  <c:v>1956</c:v>
                </c:pt>
                <c:pt idx="355">
                  <c:v>1956</c:v>
                </c:pt>
                <c:pt idx="356">
                  <c:v>1956</c:v>
                </c:pt>
                <c:pt idx="357">
                  <c:v>1956</c:v>
                </c:pt>
                <c:pt idx="358">
                  <c:v>1956</c:v>
                </c:pt>
                <c:pt idx="359">
                  <c:v>1956</c:v>
                </c:pt>
                <c:pt idx="360">
                  <c:v>1956</c:v>
                </c:pt>
                <c:pt idx="361">
                  <c:v>1956</c:v>
                </c:pt>
                <c:pt idx="362">
                  <c:v>1956</c:v>
                </c:pt>
                <c:pt idx="363">
                  <c:v>1956</c:v>
                </c:pt>
                <c:pt idx="364">
                  <c:v>1956</c:v>
                </c:pt>
                <c:pt idx="365">
                  <c:v>1956</c:v>
                </c:pt>
                <c:pt idx="366">
                  <c:v>1957</c:v>
                </c:pt>
                <c:pt idx="367">
                  <c:v>1957</c:v>
                </c:pt>
                <c:pt idx="368">
                  <c:v>1957</c:v>
                </c:pt>
                <c:pt idx="369">
                  <c:v>1957</c:v>
                </c:pt>
                <c:pt idx="370">
                  <c:v>1957</c:v>
                </c:pt>
                <c:pt idx="371">
                  <c:v>1957</c:v>
                </c:pt>
                <c:pt idx="372">
                  <c:v>1957</c:v>
                </c:pt>
                <c:pt idx="373">
                  <c:v>1957</c:v>
                </c:pt>
                <c:pt idx="374">
                  <c:v>1957</c:v>
                </c:pt>
                <c:pt idx="375">
                  <c:v>1957</c:v>
                </c:pt>
                <c:pt idx="376">
                  <c:v>1957</c:v>
                </c:pt>
                <c:pt idx="377">
                  <c:v>1957</c:v>
                </c:pt>
                <c:pt idx="378">
                  <c:v>1958</c:v>
                </c:pt>
                <c:pt idx="379">
                  <c:v>1958</c:v>
                </c:pt>
                <c:pt idx="380">
                  <c:v>1958</c:v>
                </c:pt>
                <c:pt idx="381">
                  <c:v>1958</c:v>
                </c:pt>
                <c:pt idx="382">
                  <c:v>1958</c:v>
                </c:pt>
                <c:pt idx="383">
                  <c:v>1958</c:v>
                </c:pt>
                <c:pt idx="384">
                  <c:v>1958</c:v>
                </c:pt>
                <c:pt idx="385">
                  <c:v>1958</c:v>
                </c:pt>
                <c:pt idx="386">
                  <c:v>1958</c:v>
                </c:pt>
                <c:pt idx="387">
                  <c:v>1958</c:v>
                </c:pt>
                <c:pt idx="388">
                  <c:v>1958</c:v>
                </c:pt>
                <c:pt idx="389">
                  <c:v>1958</c:v>
                </c:pt>
                <c:pt idx="390">
                  <c:v>1959</c:v>
                </c:pt>
                <c:pt idx="391">
                  <c:v>1959</c:v>
                </c:pt>
                <c:pt idx="392">
                  <c:v>1959</c:v>
                </c:pt>
                <c:pt idx="393">
                  <c:v>1959</c:v>
                </c:pt>
                <c:pt idx="394">
                  <c:v>1959</c:v>
                </c:pt>
                <c:pt idx="395">
                  <c:v>1959</c:v>
                </c:pt>
                <c:pt idx="396">
                  <c:v>1959</c:v>
                </c:pt>
                <c:pt idx="397">
                  <c:v>1959</c:v>
                </c:pt>
                <c:pt idx="398">
                  <c:v>1959</c:v>
                </c:pt>
                <c:pt idx="399">
                  <c:v>1959</c:v>
                </c:pt>
                <c:pt idx="400">
                  <c:v>1959</c:v>
                </c:pt>
                <c:pt idx="401">
                  <c:v>1959</c:v>
                </c:pt>
                <c:pt idx="402">
                  <c:v>1960</c:v>
                </c:pt>
                <c:pt idx="403">
                  <c:v>1960</c:v>
                </c:pt>
                <c:pt idx="404">
                  <c:v>1960</c:v>
                </c:pt>
                <c:pt idx="405">
                  <c:v>1960</c:v>
                </c:pt>
                <c:pt idx="406">
                  <c:v>1960</c:v>
                </c:pt>
                <c:pt idx="407">
                  <c:v>1960</c:v>
                </c:pt>
                <c:pt idx="408">
                  <c:v>1960</c:v>
                </c:pt>
                <c:pt idx="409">
                  <c:v>1960</c:v>
                </c:pt>
                <c:pt idx="410">
                  <c:v>1960</c:v>
                </c:pt>
                <c:pt idx="411">
                  <c:v>1960</c:v>
                </c:pt>
                <c:pt idx="412">
                  <c:v>1960</c:v>
                </c:pt>
                <c:pt idx="413">
                  <c:v>1960</c:v>
                </c:pt>
                <c:pt idx="414">
                  <c:v>1961</c:v>
                </c:pt>
                <c:pt idx="415">
                  <c:v>1961</c:v>
                </c:pt>
                <c:pt idx="416">
                  <c:v>1961</c:v>
                </c:pt>
                <c:pt idx="417">
                  <c:v>1961</c:v>
                </c:pt>
                <c:pt idx="418">
                  <c:v>1961</c:v>
                </c:pt>
                <c:pt idx="419">
                  <c:v>1961</c:v>
                </c:pt>
                <c:pt idx="420">
                  <c:v>1961</c:v>
                </c:pt>
                <c:pt idx="421">
                  <c:v>1961</c:v>
                </c:pt>
                <c:pt idx="422">
                  <c:v>1961</c:v>
                </c:pt>
                <c:pt idx="423">
                  <c:v>1961</c:v>
                </c:pt>
                <c:pt idx="424">
                  <c:v>1961</c:v>
                </c:pt>
                <c:pt idx="425">
                  <c:v>1961</c:v>
                </c:pt>
                <c:pt idx="426">
                  <c:v>1962</c:v>
                </c:pt>
                <c:pt idx="427">
                  <c:v>1962</c:v>
                </c:pt>
                <c:pt idx="428">
                  <c:v>1962</c:v>
                </c:pt>
                <c:pt idx="429">
                  <c:v>1962</c:v>
                </c:pt>
                <c:pt idx="430">
                  <c:v>1962</c:v>
                </c:pt>
                <c:pt idx="431">
                  <c:v>1962</c:v>
                </c:pt>
                <c:pt idx="432">
                  <c:v>1962</c:v>
                </c:pt>
                <c:pt idx="433">
                  <c:v>1962</c:v>
                </c:pt>
                <c:pt idx="434">
                  <c:v>1962</c:v>
                </c:pt>
                <c:pt idx="435">
                  <c:v>1962</c:v>
                </c:pt>
                <c:pt idx="436">
                  <c:v>1962</c:v>
                </c:pt>
                <c:pt idx="437">
                  <c:v>1962</c:v>
                </c:pt>
                <c:pt idx="438">
                  <c:v>1963</c:v>
                </c:pt>
                <c:pt idx="439">
                  <c:v>1963</c:v>
                </c:pt>
                <c:pt idx="440">
                  <c:v>1963</c:v>
                </c:pt>
                <c:pt idx="441">
                  <c:v>1963</c:v>
                </c:pt>
                <c:pt idx="442">
                  <c:v>1963</c:v>
                </c:pt>
                <c:pt idx="443">
                  <c:v>1963</c:v>
                </c:pt>
                <c:pt idx="444">
                  <c:v>1963</c:v>
                </c:pt>
                <c:pt idx="445">
                  <c:v>1963</c:v>
                </c:pt>
                <c:pt idx="446">
                  <c:v>1963</c:v>
                </c:pt>
                <c:pt idx="447">
                  <c:v>1963</c:v>
                </c:pt>
                <c:pt idx="448">
                  <c:v>1963</c:v>
                </c:pt>
                <c:pt idx="449">
                  <c:v>1963</c:v>
                </c:pt>
                <c:pt idx="450">
                  <c:v>1964</c:v>
                </c:pt>
                <c:pt idx="451">
                  <c:v>1964</c:v>
                </c:pt>
                <c:pt idx="452">
                  <c:v>1964</c:v>
                </c:pt>
                <c:pt idx="453">
                  <c:v>1964</c:v>
                </c:pt>
                <c:pt idx="454">
                  <c:v>1964</c:v>
                </c:pt>
                <c:pt idx="455">
                  <c:v>1964</c:v>
                </c:pt>
                <c:pt idx="456">
                  <c:v>1964</c:v>
                </c:pt>
                <c:pt idx="457">
                  <c:v>1964</c:v>
                </c:pt>
                <c:pt idx="458">
                  <c:v>1964</c:v>
                </c:pt>
                <c:pt idx="459">
                  <c:v>1964</c:v>
                </c:pt>
                <c:pt idx="460">
                  <c:v>1964</c:v>
                </c:pt>
                <c:pt idx="461">
                  <c:v>1964</c:v>
                </c:pt>
                <c:pt idx="462">
                  <c:v>1965</c:v>
                </c:pt>
                <c:pt idx="463">
                  <c:v>1965</c:v>
                </c:pt>
                <c:pt idx="464">
                  <c:v>1965</c:v>
                </c:pt>
                <c:pt idx="465">
                  <c:v>1965</c:v>
                </c:pt>
                <c:pt idx="466">
                  <c:v>1965</c:v>
                </c:pt>
                <c:pt idx="467">
                  <c:v>1965</c:v>
                </c:pt>
                <c:pt idx="468">
                  <c:v>1965</c:v>
                </c:pt>
                <c:pt idx="469">
                  <c:v>1965</c:v>
                </c:pt>
                <c:pt idx="470">
                  <c:v>1965</c:v>
                </c:pt>
                <c:pt idx="471">
                  <c:v>1965</c:v>
                </c:pt>
                <c:pt idx="472">
                  <c:v>1965</c:v>
                </c:pt>
                <c:pt idx="473">
                  <c:v>1965</c:v>
                </c:pt>
                <c:pt idx="474">
                  <c:v>1966</c:v>
                </c:pt>
                <c:pt idx="475">
                  <c:v>1966</c:v>
                </c:pt>
                <c:pt idx="476">
                  <c:v>1966</c:v>
                </c:pt>
                <c:pt idx="477">
                  <c:v>1966</c:v>
                </c:pt>
                <c:pt idx="478">
                  <c:v>1966</c:v>
                </c:pt>
                <c:pt idx="479">
                  <c:v>1966</c:v>
                </c:pt>
                <c:pt idx="480">
                  <c:v>1966</c:v>
                </c:pt>
                <c:pt idx="481">
                  <c:v>1966</c:v>
                </c:pt>
                <c:pt idx="482">
                  <c:v>1966</c:v>
                </c:pt>
                <c:pt idx="483">
                  <c:v>1966</c:v>
                </c:pt>
                <c:pt idx="484">
                  <c:v>1966</c:v>
                </c:pt>
                <c:pt idx="485">
                  <c:v>1966</c:v>
                </c:pt>
                <c:pt idx="486">
                  <c:v>1967</c:v>
                </c:pt>
                <c:pt idx="487">
                  <c:v>1967</c:v>
                </c:pt>
                <c:pt idx="488">
                  <c:v>1967</c:v>
                </c:pt>
                <c:pt idx="489">
                  <c:v>1967</c:v>
                </c:pt>
                <c:pt idx="490">
                  <c:v>1967</c:v>
                </c:pt>
                <c:pt idx="491">
                  <c:v>1967</c:v>
                </c:pt>
                <c:pt idx="492">
                  <c:v>1967</c:v>
                </c:pt>
                <c:pt idx="493">
                  <c:v>1967</c:v>
                </c:pt>
                <c:pt idx="494">
                  <c:v>1967</c:v>
                </c:pt>
                <c:pt idx="495">
                  <c:v>1967</c:v>
                </c:pt>
                <c:pt idx="496">
                  <c:v>1967</c:v>
                </c:pt>
                <c:pt idx="497">
                  <c:v>1967</c:v>
                </c:pt>
                <c:pt idx="498">
                  <c:v>1968</c:v>
                </c:pt>
                <c:pt idx="499">
                  <c:v>1968</c:v>
                </c:pt>
                <c:pt idx="500">
                  <c:v>1968</c:v>
                </c:pt>
                <c:pt idx="501">
                  <c:v>1968</c:v>
                </c:pt>
                <c:pt idx="502">
                  <c:v>1968</c:v>
                </c:pt>
                <c:pt idx="503">
                  <c:v>1968</c:v>
                </c:pt>
                <c:pt idx="504">
                  <c:v>1968</c:v>
                </c:pt>
                <c:pt idx="505">
                  <c:v>1968</c:v>
                </c:pt>
                <c:pt idx="506">
                  <c:v>1968</c:v>
                </c:pt>
                <c:pt idx="507">
                  <c:v>1968</c:v>
                </c:pt>
                <c:pt idx="508">
                  <c:v>1968</c:v>
                </c:pt>
                <c:pt idx="509">
                  <c:v>1968</c:v>
                </c:pt>
                <c:pt idx="510">
                  <c:v>1969</c:v>
                </c:pt>
                <c:pt idx="511">
                  <c:v>1969</c:v>
                </c:pt>
                <c:pt idx="512">
                  <c:v>1969</c:v>
                </c:pt>
                <c:pt idx="513">
                  <c:v>1969</c:v>
                </c:pt>
                <c:pt idx="514">
                  <c:v>1969</c:v>
                </c:pt>
                <c:pt idx="515">
                  <c:v>1969</c:v>
                </c:pt>
                <c:pt idx="516">
                  <c:v>1969</c:v>
                </c:pt>
                <c:pt idx="517">
                  <c:v>1969</c:v>
                </c:pt>
                <c:pt idx="518">
                  <c:v>1969</c:v>
                </c:pt>
                <c:pt idx="519">
                  <c:v>1969</c:v>
                </c:pt>
                <c:pt idx="520">
                  <c:v>1969</c:v>
                </c:pt>
                <c:pt idx="521">
                  <c:v>1969</c:v>
                </c:pt>
                <c:pt idx="522">
                  <c:v>1970</c:v>
                </c:pt>
                <c:pt idx="523">
                  <c:v>1970</c:v>
                </c:pt>
                <c:pt idx="524">
                  <c:v>1970</c:v>
                </c:pt>
                <c:pt idx="525">
                  <c:v>1970</c:v>
                </c:pt>
                <c:pt idx="526">
                  <c:v>1970</c:v>
                </c:pt>
                <c:pt idx="527">
                  <c:v>1970</c:v>
                </c:pt>
                <c:pt idx="528">
                  <c:v>1970</c:v>
                </c:pt>
                <c:pt idx="529">
                  <c:v>1970</c:v>
                </c:pt>
                <c:pt idx="530">
                  <c:v>1970</c:v>
                </c:pt>
                <c:pt idx="531">
                  <c:v>1970</c:v>
                </c:pt>
                <c:pt idx="532">
                  <c:v>1970</c:v>
                </c:pt>
                <c:pt idx="533">
                  <c:v>1970</c:v>
                </c:pt>
                <c:pt idx="534">
                  <c:v>1971</c:v>
                </c:pt>
                <c:pt idx="535">
                  <c:v>1971</c:v>
                </c:pt>
                <c:pt idx="536">
                  <c:v>1971</c:v>
                </c:pt>
                <c:pt idx="537">
                  <c:v>1971</c:v>
                </c:pt>
                <c:pt idx="538">
                  <c:v>1971</c:v>
                </c:pt>
                <c:pt idx="539">
                  <c:v>1971</c:v>
                </c:pt>
                <c:pt idx="540">
                  <c:v>1971</c:v>
                </c:pt>
                <c:pt idx="541">
                  <c:v>1971</c:v>
                </c:pt>
                <c:pt idx="542">
                  <c:v>1971</c:v>
                </c:pt>
                <c:pt idx="543">
                  <c:v>1971</c:v>
                </c:pt>
                <c:pt idx="544">
                  <c:v>1971</c:v>
                </c:pt>
                <c:pt idx="545">
                  <c:v>1971</c:v>
                </c:pt>
                <c:pt idx="546">
                  <c:v>1972</c:v>
                </c:pt>
                <c:pt idx="547">
                  <c:v>1972</c:v>
                </c:pt>
                <c:pt idx="548">
                  <c:v>1972</c:v>
                </c:pt>
                <c:pt idx="549">
                  <c:v>1972</c:v>
                </c:pt>
                <c:pt idx="550">
                  <c:v>1972</c:v>
                </c:pt>
                <c:pt idx="551">
                  <c:v>1972</c:v>
                </c:pt>
                <c:pt idx="552">
                  <c:v>1972</c:v>
                </c:pt>
                <c:pt idx="553">
                  <c:v>1972</c:v>
                </c:pt>
                <c:pt idx="554">
                  <c:v>1972</c:v>
                </c:pt>
                <c:pt idx="555">
                  <c:v>1972</c:v>
                </c:pt>
                <c:pt idx="556">
                  <c:v>1972</c:v>
                </c:pt>
                <c:pt idx="557">
                  <c:v>1972</c:v>
                </c:pt>
                <c:pt idx="558">
                  <c:v>1973</c:v>
                </c:pt>
                <c:pt idx="559">
                  <c:v>1973</c:v>
                </c:pt>
                <c:pt idx="560">
                  <c:v>1973</c:v>
                </c:pt>
                <c:pt idx="561">
                  <c:v>1973</c:v>
                </c:pt>
                <c:pt idx="562">
                  <c:v>1973</c:v>
                </c:pt>
                <c:pt idx="563">
                  <c:v>1973</c:v>
                </c:pt>
                <c:pt idx="564">
                  <c:v>1973</c:v>
                </c:pt>
                <c:pt idx="565">
                  <c:v>1973</c:v>
                </c:pt>
                <c:pt idx="566">
                  <c:v>1973</c:v>
                </c:pt>
                <c:pt idx="567">
                  <c:v>1973</c:v>
                </c:pt>
                <c:pt idx="568">
                  <c:v>1973</c:v>
                </c:pt>
                <c:pt idx="569">
                  <c:v>1973</c:v>
                </c:pt>
                <c:pt idx="570">
                  <c:v>1974</c:v>
                </c:pt>
                <c:pt idx="571">
                  <c:v>1974</c:v>
                </c:pt>
                <c:pt idx="572">
                  <c:v>1974</c:v>
                </c:pt>
                <c:pt idx="573">
                  <c:v>1974</c:v>
                </c:pt>
                <c:pt idx="574">
                  <c:v>1974</c:v>
                </c:pt>
                <c:pt idx="575">
                  <c:v>1974</c:v>
                </c:pt>
                <c:pt idx="576">
                  <c:v>1974</c:v>
                </c:pt>
                <c:pt idx="577">
                  <c:v>1974</c:v>
                </c:pt>
                <c:pt idx="578">
                  <c:v>1974</c:v>
                </c:pt>
                <c:pt idx="579">
                  <c:v>1974</c:v>
                </c:pt>
                <c:pt idx="580">
                  <c:v>1974</c:v>
                </c:pt>
                <c:pt idx="581">
                  <c:v>1974</c:v>
                </c:pt>
                <c:pt idx="582">
                  <c:v>1975</c:v>
                </c:pt>
                <c:pt idx="583">
                  <c:v>1975</c:v>
                </c:pt>
                <c:pt idx="584">
                  <c:v>1975</c:v>
                </c:pt>
                <c:pt idx="585">
                  <c:v>1975</c:v>
                </c:pt>
                <c:pt idx="586">
                  <c:v>1975</c:v>
                </c:pt>
                <c:pt idx="587">
                  <c:v>1975</c:v>
                </c:pt>
                <c:pt idx="588">
                  <c:v>1975</c:v>
                </c:pt>
                <c:pt idx="589">
                  <c:v>1975</c:v>
                </c:pt>
                <c:pt idx="590">
                  <c:v>1975</c:v>
                </c:pt>
                <c:pt idx="591">
                  <c:v>1975</c:v>
                </c:pt>
                <c:pt idx="592">
                  <c:v>1975</c:v>
                </c:pt>
                <c:pt idx="593">
                  <c:v>1975</c:v>
                </c:pt>
                <c:pt idx="594">
                  <c:v>1976</c:v>
                </c:pt>
                <c:pt idx="595">
                  <c:v>1976</c:v>
                </c:pt>
                <c:pt idx="596">
                  <c:v>1976</c:v>
                </c:pt>
                <c:pt idx="597">
                  <c:v>1976</c:v>
                </c:pt>
                <c:pt idx="598">
                  <c:v>1976</c:v>
                </c:pt>
                <c:pt idx="599">
                  <c:v>1976</c:v>
                </c:pt>
                <c:pt idx="600">
                  <c:v>1976</c:v>
                </c:pt>
                <c:pt idx="601">
                  <c:v>1976</c:v>
                </c:pt>
                <c:pt idx="602">
                  <c:v>1976</c:v>
                </c:pt>
                <c:pt idx="603">
                  <c:v>1976</c:v>
                </c:pt>
                <c:pt idx="604">
                  <c:v>1976</c:v>
                </c:pt>
                <c:pt idx="605">
                  <c:v>1976</c:v>
                </c:pt>
                <c:pt idx="606">
                  <c:v>1977</c:v>
                </c:pt>
                <c:pt idx="607">
                  <c:v>1977</c:v>
                </c:pt>
                <c:pt idx="608">
                  <c:v>1977</c:v>
                </c:pt>
                <c:pt idx="609">
                  <c:v>1977</c:v>
                </c:pt>
                <c:pt idx="610">
                  <c:v>1977</c:v>
                </c:pt>
                <c:pt idx="611">
                  <c:v>1977</c:v>
                </c:pt>
                <c:pt idx="612">
                  <c:v>1977</c:v>
                </c:pt>
                <c:pt idx="613">
                  <c:v>1977</c:v>
                </c:pt>
                <c:pt idx="614">
                  <c:v>1977</c:v>
                </c:pt>
                <c:pt idx="615">
                  <c:v>1977</c:v>
                </c:pt>
                <c:pt idx="616">
                  <c:v>1977</c:v>
                </c:pt>
                <c:pt idx="617">
                  <c:v>1977</c:v>
                </c:pt>
                <c:pt idx="618">
                  <c:v>1978</c:v>
                </c:pt>
                <c:pt idx="619">
                  <c:v>1978</c:v>
                </c:pt>
                <c:pt idx="620">
                  <c:v>1978</c:v>
                </c:pt>
                <c:pt idx="621">
                  <c:v>1978</c:v>
                </c:pt>
                <c:pt idx="622">
                  <c:v>1978</c:v>
                </c:pt>
                <c:pt idx="623">
                  <c:v>1978</c:v>
                </c:pt>
                <c:pt idx="624">
                  <c:v>1978</c:v>
                </c:pt>
                <c:pt idx="625">
                  <c:v>1978</c:v>
                </c:pt>
                <c:pt idx="626">
                  <c:v>1978</c:v>
                </c:pt>
                <c:pt idx="627">
                  <c:v>1978</c:v>
                </c:pt>
                <c:pt idx="628">
                  <c:v>1978</c:v>
                </c:pt>
                <c:pt idx="629">
                  <c:v>1978</c:v>
                </c:pt>
                <c:pt idx="630">
                  <c:v>1979</c:v>
                </c:pt>
                <c:pt idx="631">
                  <c:v>1979</c:v>
                </c:pt>
                <c:pt idx="632">
                  <c:v>1979</c:v>
                </c:pt>
                <c:pt idx="633">
                  <c:v>1979</c:v>
                </c:pt>
                <c:pt idx="634">
                  <c:v>1979</c:v>
                </c:pt>
                <c:pt idx="635">
                  <c:v>1979</c:v>
                </c:pt>
                <c:pt idx="636">
                  <c:v>1979</c:v>
                </c:pt>
                <c:pt idx="637">
                  <c:v>1979</c:v>
                </c:pt>
                <c:pt idx="638">
                  <c:v>1979</c:v>
                </c:pt>
                <c:pt idx="639">
                  <c:v>1979</c:v>
                </c:pt>
                <c:pt idx="640">
                  <c:v>1979</c:v>
                </c:pt>
                <c:pt idx="641">
                  <c:v>1979</c:v>
                </c:pt>
                <c:pt idx="642">
                  <c:v>1980</c:v>
                </c:pt>
                <c:pt idx="643">
                  <c:v>1980</c:v>
                </c:pt>
                <c:pt idx="644">
                  <c:v>1980</c:v>
                </c:pt>
                <c:pt idx="645">
                  <c:v>1980</c:v>
                </c:pt>
                <c:pt idx="646">
                  <c:v>1980</c:v>
                </c:pt>
                <c:pt idx="647">
                  <c:v>1980</c:v>
                </c:pt>
                <c:pt idx="648">
                  <c:v>1980</c:v>
                </c:pt>
                <c:pt idx="649">
                  <c:v>1980</c:v>
                </c:pt>
                <c:pt idx="650">
                  <c:v>1980</c:v>
                </c:pt>
                <c:pt idx="651">
                  <c:v>1980</c:v>
                </c:pt>
                <c:pt idx="652">
                  <c:v>1980</c:v>
                </c:pt>
                <c:pt idx="653">
                  <c:v>1980</c:v>
                </c:pt>
                <c:pt idx="654">
                  <c:v>1981</c:v>
                </c:pt>
                <c:pt idx="655">
                  <c:v>1981</c:v>
                </c:pt>
                <c:pt idx="656">
                  <c:v>1981</c:v>
                </c:pt>
                <c:pt idx="657">
                  <c:v>1981</c:v>
                </c:pt>
                <c:pt idx="658">
                  <c:v>1981</c:v>
                </c:pt>
                <c:pt idx="659">
                  <c:v>1981</c:v>
                </c:pt>
                <c:pt idx="660">
                  <c:v>1981</c:v>
                </c:pt>
                <c:pt idx="661">
                  <c:v>1981</c:v>
                </c:pt>
                <c:pt idx="662">
                  <c:v>1981</c:v>
                </c:pt>
                <c:pt idx="663">
                  <c:v>1981</c:v>
                </c:pt>
                <c:pt idx="664">
                  <c:v>1981</c:v>
                </c:pt>
                <c:pt idx="665">
                  <c:v>1981</c:v>
                </c:pt>
                <c:pt idx="666">
                  <c:v>1982</c:v>
                </c:pt>
                <c:pt idx="667">
                  <c:v>1982</c:v>
                </c:pt>
                <c:pt idx="668">
                  <c:v>1982</c:v>
                </c:pt>
                <c:pt idx="669">
                  <c:v>1982</c:v>
                </c:pt>
                <c:pt idx="670">
                  <c:v>1982</c:v>
                </c:pt>
                <c:pt idx="671">
                  <c:v>1982</c:v>
                </c:pt>
                <c:pt idx="672">
                  <c:v>1982</c:v>
                </c:pt>
                <c:pt idx="673">
                  <c:v>1982</c:v>
                </c:pt>
                <c:pt idx="674">
                  <c:v>1982</c:v>
                </c:pt>
                <c:pt idx="675">
                  <c:v>1982</c:v>
                </c:pt>
                <c:pt idx="676">
                  <c:v>1982</c:v>
                </c:pt>
                <c:pt idx="677">
                  <c:v>1982</c:v>
                </c:pt>
                <c:pt idx="678">
                  <c:v>1983</c:v>
                </c:pt>
                <c:pt idx="679">
                  <c:v>1983</c:v>
                </c:pt>
                <c:pt idx="680">
                  <c:v>1983</c:v>
                </c:pt>
                <c:pt idx="681">
                  <c:v>1983</c:v>
                </c:pt>
                <c:pt idx="682">
                  <c:v>1983</c:v>
                </c:pt>
                <c:pt idx="683">
                  <c:v>1983</c:v>
                </c:pt>
                <c:pt idx="684">
                  <c:v>1983</c:v>
                </c:pt>
                <c:pt idx="685">
                  <c:v>1983</c:v>
                </c:pt>
                <c:pt idx="686">
                  <c:v>1983</c:v>
                </c:pt>
                <c:pt idx="687">
                  <c:v>1983</c:v>
                </c:pt>
                <c:pt idx="688">
                  <c:v>1983</c:v>
                </c:pt>
                <c:pt idx="689">
                  <c:v>1983</c:v>
                </c:pt>
                <c:pt idx="690">
                  <c:v>1984</c:v>
                </c:pt>
                <c:pt idx="691">
                  <c:v>1984</c:v>
                </c:pt>
                <c:pt idx="692">
                  <c:v>1984</c:v>
                </c:pt>
                <c:pt idx="693">
                  <c:v>1984</c:v>
                </c:pt>
                <c:pt idx="694">
                  <c:v>1984</c:v>
                </c:pt>
                <c:pt idx="695">
                  <c:v>1984</c:v>
                </c:pt>
                <c:pt idx="696">
                  <c:v>1984</c:v>
                </c:pt>
                <c:pt idx="697">
                  <c:v>1984</c:v>
                </c:pt>
                <c:pt idx="698">
                  <c:v>1984</c:v>
                </c:pt>
                <c:pt idx="699">
                  <c:v>1984</c:v>
                </c:pt>
                <c:pt idx="700">
                  <c:v>1984</c:v>
                </c:pt>
                <c:pt idx="701">
                  <c:v>1984</c:v>
                </c:pt>
                <c:pt idx="702">
                  <c:v>1985</c:v>
                </c:pt>
                <c:pt idx="703">
                  <c:v>1985</c:v>
                </c:pt>
                <c:pt idx="704">
                  <c:v>1985</c:v>
                </c:pt>
                <c:pt idx="705">
                  <c:v>1985</c:v>
                </c:pt>
                <c:pt idx="706">
                  <c:v>1985</c:v>
                </c:pt>
                <c:pt idx="707">
                  <c:v>1985</c:v>
                </c:pt>
                <c:pt idx="708">
                  <c:v>1985</c:v>
                </c:pt>
                <c:pt idx="709">
                  <c:v>1985</c:v>
                </c:pt>
                <c:pt idx="710">
                  <c:v>1985</c:v>
                </c:pt>
                <c:pt idx="711">
                  <c:v>1985</c:v>
                </c:pt>
                <c:pt idx="712">
                  <c:v>1985</c:v>
                </c:pt>
                <c:pt idx="713">
                  <c:v>1985</c:v>
                </c:pt>
                <c:pt idx="714">
                  <c:v>1986</c:v>
                </c:pt>
                <c:pt idx="715">
                  <c:v>1986</c:v>
                </c:pt>
                <c:pt idx="716">
                  <c:v>1986</c:v>
                </c:pt>
                <c:pt idx="717">
                  <c:v>1986</c:v>
                </c:pt>
                <c:pt idx="718">
                  <c:v>1986</c:v>
                </c:pt>
                <c:pt idx="719">
                  <c:v>1986</c:v>
                </c:pt>
                <c:pt idx="720">
                  <c:v>1986</c:v>
                </c:pt>
                <c:pt idx="721">
                  <c:v>1986</c:v>
                </c:pt>
                <c:pt idx="722">
                  <c:v>1986</c:v>
                </c:pt>
                <c:pt idx="723">
                  <c:v>1986</c:v>
                </c:pt>
                <c:pt idx="724">
                  <c:v>1986</c:v>
                </c:pt>
                <c:pt idx="725">
                  <c:v>1986</c:v>
                </c:pt>
                <c:pt idx="726">
                  <c:v>1987</c:v>
                </c:pt>
                <c:pt idx="727">
                  <c:v>1987</c:v>
                </c:pt>
                <c:pt idx="728">
                  <c:v>1987</c:v>
                </c:pt>
                <c:pt idx="729">
                  <c:v>1987</c:v>
                </c:pt>
                <c:pt idx="730">
                  <c:v>1987</c:v>
                </c:pt>
                <c:pt idx="731">
                  <c:v>1987</c:v>
                </c:pt>
                <c:pt idx="732">
                  <c:v>1987</c:v>
                </c:pt>
                <c:pt idx="733">
                  <c:v>1987</c:v>
                </c:pt>
                <c:pt idx="734">
                  <c:v>1987</c:v>
                </c:pt>
                <c:pt idx="735">
                  <c:v>1987</c:v>
                </c:pt>
                <c:pt idx="736">
                  <c:v>1987</c:v>
                </c:pt>
                <c:pt idx="737">
                  <c:v>1987</c:v>
                </c:pt>
                <c:pt idx="738">
                  <c:v>1988</c:v>
                </c:pt>
                <c:pt idx="739">
                  <c:v>1988</c:v>
                </c:pt>
                <c:pt idx="740">
                  <c:v>1988</c:v>
                </c:pt>
                <c:pt idx="741">
                  <c:v>1988</c:v>
                </c:pt>
                <c:pt idx="742">
                  <c:v>1988</c:v>
                </c:pt>
                <c:pt idx="743">
                  <c:v>1988</c:v>
                </c:pt>
                <c:pt idx="744">
                  <c:v>1988</c:v>
                </c:pt>
                <c:pt idx="745">
                  <c:v>1988</c:v>
                </c:pt>
                <c:pt idx="746">
                  <c:v>1988</c:v>
                </c:pt>
                <c:pt idx="747">
                  <c:v>1988</c:v>
                </c:pt>
                <c:pt idx="748">
                  <c:v>1988</c:v>
                </c:pt>
                <c:pt idx="749">
                  <c:v>1988</c:v>
                </c:pt>
                <c:pt idx="750">
                  <c:v>1989</c:v>
                </c:pt>
                <c:pt idx="751">
                  <c:v>1989</c:v>
                </c:pt>
                <c:pt idx="752">
                  <c:v>1989</c:v>
                </c:pt>
                <c:pt idx="753">
                  <c:v>1989</c:v>
                </c:pt>
                <c:pt idx="754">
                  <c:v>1989</c:v>
                </c:pt>
                <c:pt idx="755">
                  <c:v>1989</c:v>
                </c:pt>
                <c:pt idx="756">
                  <c:v>1989</c:v>
                </c:pt>
                <c:pt idx="757">
                  <c:v>1989</c:v>
                </c:pt>
                <c:pt idx="758">
                  <c:v>1989</c:v>
                </c:pt>
                <c:pt idx="759">
                  <c:v>1989</c:v>
                </c:pt>
                <c:pt idx="760">
                  <c:v>1989</c:v>
                </c:pt>
                <c:pt idx="761">
                  <c:v>1989</c:v>
                </c:pt>
                <c:pt idx="762">
                  <c:v>1990</c:v>
                </c:pt>
                <c:pt idx="763">
                  <c:v>1990</c:v>
                </c:pt>
                <c:pt idx="764">
                  <c:v>1990</c:v>
                </c:pt>
                <c:pt idx="765">
                  <c:v>1990</c:v>
                </c:pt>
                <c:pt idx="766">
                  <c:v>1990</c:v>
                </c:pt>
                <c:pt idx="767">
                  <c:v>1990</c:v>
                </c:pt>
                <c:pt idx="768">
                  <c:v>1990</c:v>
                </c:pt>
                <c:pt idx="769">
                  <c:v>1990</c:v>
                </c:pt>
                <c:pt idx="770">
                  <c:v>1990</c:v>
                </c:pt>
                <c:pt idx="771">
                  <c:v>1990</c:v>
                </c:pt>
                <c:pt idx="772">
                  <c:v>1990</c:v>
                </c:pt>
                <c:pt idx="773">
                  <c:v>1990</c:v>
                </c:pt>
                <c:pt idx="774">
                  <c:v>1991</c:v>
                </c:pt>
                <c:pt idx="775">
                  <c:v>1991</c:v>
                </c:pt>
                <c:pt idx="776">
                  <c:v>1991</c:v>
                </c:pt>
                <c:pt idx="777">
                  <c:v>1991</c:v>
                </c:pt>
                <c:pt idx="778">
                  <c:v>1991</c:v>
                </c:pt>
                <c:pt idx="779">
                  <c:v>1991</c:v>
                </c:pt>
                <c:pt idx="780">
                  <c:v>1991</c:v>
                </c:pt>
                <c:pt idx="781">
                  <c:v>1991</c:v>
                </c:pt>
                <c:pt idx="782">
                  <c:v>1991</c:v>
                </c:pt>
                <c:pt idx="783">
                  <c:v>1991</c:v>
                </c:pt>
                <c:pt idx="784">
                  <c:v>1991</c:v>
                </c:pt>
                <c:pt idx="785">
                  <c:v>1991</c:v>
                </c:pt>
                <c:pt idx="786">
                  <c:v>1992</c:v>
                </c:pt>
                <c:pt idx="787">
                  <c:v>1992</c:v>
                </c:pt>
                <c:pt idx="788">
                  <c:v>1992</c:v>
                </c:pt>
                <c:pt idx="789">
                  <c:v>1992</c:v>
                </c:pt>
                <c:pt idx="790">
                  <c:v>1992</c:v>
                </c:pt>
                <c:pt idx="791">
                  <c:v>1992</c:v>
                </c:pt>
                <c:pt idx="792">
                  <c:v>1992</c:v>
                </c:pt>
                <c:pt idx="793">
                  <c:v>1992</c:v>
                </c:pt>
                <c:pt idx="794">
                  <c:v>1992</c:v>
                </c:pt>
                <c:pt idx="795">
                  <c:v>1992</c:v>
                </c:pt>
                <c:pt idx="796">
                  <c:v>1992</c:v>
                </c:pt>
                <c:pt idx="797">
                  <c:v>1992</c:v>
                </c:pt>
                <c:pt idx="798">
                  <c:v>1993</c:v>
                </c:pt>
                <c:pt idx="799">
                  <c:v>1993</c:v>
                </c:pt>
                <c:pt idx="800">
                  <c:v>1993</c:v>
                </c:pt>
                <c:pt idx="801">
                  <c:v>1993</c:v>
                </c:pt>
                <c:pt idx="802">
                  <c:v>1993</c:v>
                </c:pt>
                <c:pt idx="803">
                  <c:v>1993</c:v>
                </c:pt>
                <c:pt idx="804">
                  <c:v>1993</c:v>
                </c:pt>
                <c:pt idx="805">
                  <c:v>1993</c:v>
                </c:pt>
                <c:pt idx="806">
                  <c:v>1993</c:v>
                </c:pt>
                <c:pt idx="807">
                  <c:v>1993</c:v>
                </c:pt>
                <c:pt idx="808">
                  <c:v>1993</c:v>
                </c:pt>
                <c:pt idx="809">
                  <c:v>1993</c:v>
                </c:pt>
                <c:pt idx="810">
                  <c:v>1994</c:v>
                </c:pt>
                <c:pt idx="811">
                  <c:v>1994</c:v>
                </c:pt>
                <c:pt idx="812">
                  <c:v>1994</c:v>
                </c:pt>
                <c:pt idx="813">
                  <c:v>1994</c:v>
                </c:pt>
                <c:pt idx="814">
                  <c:v>1994</c:v>
                </c:pt>
                <c:pt idx="815">
                  <c:v>1994</c:v>
                </c:pt>
                <c:pt idx="816">
                  <c:v>1994</c:v>
                </c:pt>
                <c:pt idx="817">
                  <c:v>1994</c:v>
                </c:pt>
                <c:pt idx="818">
                  <c:v>1994</c:v>
                </c:pt>
                <c:pt idx="819">
                  <c:v>1994</c:v>
                </c:pt>
                <c:pt idx="820">
                  <c:v>1994</c:v>
                </c:pt>
                <c:pt idx="821">
                  <c:v>1994</c:v>
                </c:pt>
                <c:pt idx="822">
                  <c:v>1995</c:v>
                </c:pt>
                <c:pt idx="823">
                  <c:v>1995</c:v>
                </c:pt>
                <c:pt idx="824">
                  <c:v>1995</c:v>
                </c:pt>
                <c:pt idx="825">
                  <c:v>1995</c:v>
                </c:pt>
                <c:pt idx="826">
                  <c:v>1995</c:v>
                </c:pt>
                <c:pt idx="827">
                  <c:v>1995</c:v>
                </c:pt>
                <c:pt idx="828">
                  <c:v>1995</c:v>
                </c:pt>
                <c:pt idx="829">
                  <c:v>1995</c:v>
                </c:pt>
                <c:pt idx="830">
                  <c:v>1995</c:v>
                </c:pt>
                <c:pt idx="831">
                  <c:v>1995</c:v>
                </c:pt>
                <c:pt idx="832">
                  <c:v>1995</c:v>
                </c:pt>
                <c:pt idx="833">
                  <c:v>1995</c:v>
                </c:pt>
                <c:pt idx="834">
                  <c:v>1996</c:v>
                </c:pt>
                <c:pt idx="835">
                  <c:v>1996</c:v>
                </c:pt>
                <c:pt idx="836">
                  <c:v>1996</c:v>
                </c:pt>
                <c:pt idx="837">
                  <c:v>1996</c:v>
                </c:pt>
                <c:pt idx="838">
                  <c:v>1996</c:v>
                </c:pt>
                <c:pt idx="839">
                  <c:v>1996</c:v>
                </c:pt>
                <c:pt idx="840">
                  <c:v>1996</c:v>
                </c:pt>
                <c:pt idx="841">
                  <c:v>1996</c:v>
                </c:pt>
                <c:pt idx="842">
                  <c:v>1996</c:v>
                </c:pt>
                <c:pt idx="843">
                  <c:v>1996</c:v>
                </c:pt>
                <c:pt idx="844">
                  <c:v>1996</c:v>
                </c:pt>
                <c:pt idx="845">
                  <c:v>1996</c:v>
                </c:pt>
                <c:pt idx="846">
                  <c:v>1997</c:v>
                </c:pt>
                <c:pt idx="847">
                  <c:v>1997</c:v>
                </c:pt>
                <c:pt idx="848">
                  <c:v>1997</c:v>
                </c:pt>
                <c:pt idx="849">
                  <c:v>1997</c:v>
                </c:pt>
                <c:pt idx="850">
                  <c:v>1997</c:v>
                </c:pt>
                <c:pt idx="851">
                  <c:v>1997</c:v>
                </c:pt>
                <c:pt idx="852">
                  <c:v>1997</c:v>
                </c:pt>
                <c:pt idx="853">
                  <c:v>1997</c:v>
                </c:pt>
                <c:pt idx="854">
                  <c:v>1997</c:v>
                </c:pt>
                <c:pt idx="855">
                  <c:v>1997</c:v>
                </c:pt>
                <c:pt idx="856">
                  <c:v>1997</c:v>
                </c:pt>
                <c:pt idx="857">
                  <c:v>1997</c:v>
                </c:pt>
                <c:pt idx="858">
                  <c:v>1998</c:v>
                </c:pt>
                <c:pt idx="859">
                  <c:v>1998</c:v>
                </c:pt>
                <c:pt idx="860">
                  <c:v>1998</c:v>
                </c:pt>
                <c:pt idx="861">
                  <c:v>1998</c:v>
                </c:pt>
                <c:pt idx="862">
                  <c:v>1998</c:v>
                </c:pt>
                <c:pt idx="863">
                  <c:v>1998</c:v>
                </c:pt>
                <c:pt idx="864">
                  <c:v>1998</c:v>
                </c:pt>
                <c:pt idx="865">
                  <c:v>1998</c:v>
                </c:pt>
                <c:pt idx="866">
                  <c:v>1998</c:v>
                </c:pt>
                <c:pt idx="867">
                  <c:v>1998</c:v>
                </c:pt>
                <c:pt idx="868">
                  <c:v>1998</c:v>
                </c:pt>
                <c:pt idx="869">
                  <c:v>1998</c:v>
                </c:pt>
                <c:pt idx="870">
                  <c:v>1999</c:v>
                </c:pt>
                <c:pt idx="871">
                  <c:v>1999</c:v>
                </c:pt>
                <c:pt idx="872">
                  <c:v>1999</c:v>
                </c:pt>
                <c:pt idx="873">
                  <c:v>1999</c:v>
                </c:pt>
                <c:pt idx="874">
                  <c:v>1999</c:v>
                </c:pt>
                <c:pt idx="875">
                  <c:v>1999</c:v>
                </c:pt>
                <c:pt idx="876">
                  <c:v>1999</c:v>
                </c:pt>
                <c:pt idx="877">
                  <c:v>1999</c:v>
                </c:pt>
                <c:pt idx="878">
                  <c:v>1999</c:v>
                </c:pt>
                <c:pt idx="879">
                  <c:v>1999</c:v>
                </c:pt>
                <c:pt idx="880">
                  <c:v>1999</c:v>
                </c:pt>
                <c:pt idx="881">
                  <c:v>1999</c:v>
                </c:pt>
                <c:pt idx="882">
                  <c:v>2000</c:v>
                </c:pt>
                <c:pt idx="883">
                  <c:v>2000</c:v>
                </c:pt>
                <c:pt idx="884">
                  <c:v>2000</c:v>
                </c:pt>
                <c:pt idx="885">
                  <c:v>2000</c:v>
                </c:pt>
                <c:pt idx="886">
                  <c:v>2000</c:v>
                </c:pt>
                <c:pt idx="887">
                  <c:v>2000</c:v>
                </c:pt>
                <c:pt idx="888">
                  <c:v>2000</c:v>
                </c:pt>
                <c:pt idx="889">
                  <c:v>2000</c:v>
                </c:pt>
                <c:pt idx="890">
                  <c:v>2000</c:v>
                </c:pt>
                <c:pt idx="891">
                  <c:v>2000</c:v>
                </c:pt>
                <c:pt idx="892">
                  <c:v>2000</c:v>
                </c:pt>
                <c:pt idx="893">
                  <c:v>2000</c:v>
                </c:pt>
                <c:pt idx="894">
                  <c:v>2001</c:v>
                </c:pt>
                <c:pt idx="895">
                  <c:v>2001</c:v>
                </c:pt>
                <c:pt idx="896">
                  <c:v>2001</c:v>
                </c:pt>
                <c:pt idx="897">
                  <c:v>2001</c:v>
                </c:pt>
                <c:pt idx="898">
                  <c:v>2001</c:v>
                </c:pt>
                <c:pt idx="899">
                  <c:v>2001</c:v>
                </c:pt>
                <c:pt idx="900">
                  <c:v>2001</c:v>
                </c:pt>
                <c:pt idx="901">
                  <c:v>2001</c:v>
                </c:pt>
                <c:pt idx="902">
                  <c:v>2001</c:v>
                </c:pt>
                <c:pt idx="903">
                  <c:v>2001</c:v>
                </c:pt>
                <c:pt idx="904">
                  <c:v>2001</c:v>
                </c:pt>
                <c:pt idx="905">
                  <c:v>2001</c:v>
                </c:pt>
                <c:pt idx="906">
                  <c:v>2002</c:v>
                </c:pt>
                <c:pt idx="907">
                  <c:v>2002</c:v>
                </c:pt>
                <c:pt idx="908">
                  <c:v>2002</c:v>
                </c:pt>
                <c:pt idx="909">
                  <c:v>2002</c:v>
                </c:pt>
                <c:pt idx="910">
                  <c:v>2002</c:v>
                </c:pt>
                <c:pt idx="911">
                  <c:v>2002</c:v>
                </c:pt>
                <c:pt idx="912">
                  <c:v>2002</c:v>
                </c:pt>
                <c:pt idx="913">
                  <c:v>2002</c:v>
                </c:pt>
                <c:pt idx="914">
                  <c:v>2002</c:v>
                </c:pt>
                <c:pt idx="915">
                  <c:v>2002</c:v>
                </c:pt>
                <c:pt idx="916">
                  <c:v>2002</c:v>
                </c:pt>
                <c:pt idx="917">
                  <c:v>2002</c:v>
                </c:pt>
                <c:pt idx="918">
                  <c:v>2003</c:v>
                </c:pt>
                <c:pt idx="919">
                  <c:v>2003</c:v>
                </c:pt>
                <c:pt idx="920">
                  <c:v>2003</c:v>
                </c:pt>
                <c:pt idx="921">
                  <c:v>2003</c:v>
                </c:pt>
                <c:pt idx="922">
                  <c:v>2003</c:v>
                </c:pt>
                <c:pt idx="923">
                  <c:v>2003</c:v>
                </c:pt>
                <c:pt idx="924">
                  <c:v>2003</c:v>
                </c:pt>
                <c:pt idx="925">
                  <c:v>2003</c:v>
                </c:pt>
                <c:pt idx="926">
                  <c:v>2003</c:v>
                </c:pt>
                <c:pt idx="927">
                  <c:v>2003</c:v>
                </c:pt>
                <c:pt idx="928">
                  <c:v>2003</c:v>
                </c:pt>
                <c:pt idx="929">
                  <c:v>2003</c:v>
                </c:pt>
                <c:pt idx="930">
                  <c:v>2004</c:v>
                </c:pt>
                <c:pt idx="931">
                  <c:v>2004</c:v>
                </c:pt>
                <c:pt idx="932">
                  <c:v>2004</c:v>
                </c:pt>
                <c:pt idx="933">
                  <c:v>2004</c:v>
                </c:pt>
                <c:pt idx="934">
                  <c:v>2004</c:v>
                </c:pt>
                <c:pt idx="935">
                  <c:v>2004</c:v>
                </c:pt>
                <c:pt idx="936">
                  <c:v>2004</c:v>
                </c:pt>
                <c:pt idx="937">
                  <c:v>2004</c:v>
                </c:pt>
                <c:pt idx="938">
                  <c:v>2004</c:v>
                </c:pt>
                <c:pt idx="939">
                  <c:v>2004</c:v>
                </c:pt>
                <c:pt idx="940">
                  <c:v>2004</c:v>
                </c:pt>
                <c:pt idx="941">
                  <c:v>2004</c:v>
                </c:pt>
                <c:pt idx="942">
                  <c:v>2005</c:v>
                </c:pt>
                <c:pt idx="943">
                  <c:v>2005</c:v>
                </c:pt>
                <c:pt idx="944">
                  <c:v>2005</c:v>
                </c:pt>
                <c:pt idx="945">
                  <c:v>2005</c:v>
                </c:pt>
                <c:pt idx="946">
                  <c:v>2005</c:v>
                </c:pt>
                <c:pt idx="947">
                  <c:v>2005</c:v>
                </c:pt>
                <c:pt idx="948">
                  <c:v>2005</c:v>
                </c:pt>
                <c:pt idx="949">
                  <c:v>2005</c:v>
                </c:pt>
                <c:pt idx="950">
                  <c:v>2005</c:v>
                </c:pt>
                <c:pt idx="951">
                  <c:v>2005</c:v>
                </c:pt>
                <c:pt idx="952">
                  <c:v>2005</c:v>
                </c:pt>
                <c:pt idx="953">
                  <c:v>2005</c:v>
                </c:pt>
                <c:pt idx="954">
                  <c:v>2006</c:v>
                </c:pt>
                <c:pt idx="955">
                  <c:v>2006</c:v>
                </c:pt>
                <c:pt idx="956">
                  <c:v>2006</c:v>
                </c:pt>
                <c:pt idx="957">
                  <c:v>2006</c:v>
                </c:pt>
                <c:pt idx="958">
                  <c:v>2006</c:v>
                </c:pt>
                <c:pt idx="959">
                  <c:v>2006</c:v>
                </c:pt>
                <c:pt idx="960">
                  <c:v>2006</c:v>
                </c:pt>
                <c:pt idx="961">
                  <c:v>2006</c:v>
                </c:pt>
                <c:pt idx="962">
                  <c:v>2006</c:v>
                </c:pt>
                <c:pt idx="963">
                  <c:v>2006</c:v>
                </c:pt>
                <c:pt idx="964">
                  <c:v>2006</c:v>
                </c:pt>
                <c:pt idx="965">
                  <c:v>2006</c:v>
                </c:pt>
                <c:pt idx="966">
                  <c:v>2007</c:v>
                </c:pt>
                <c:pt idx="967">
                  <c:v>2007</c:v>
                </c:pt>
                <c:pt idx="968">
                  <c:v>2007</c:v>
                </c:pt>
                <c:pt idx="969">
                  <c:v>2007</c:v>
                </c:pt>
                <c:pt idx="970">
                  <c:v>2007</c:v>
                </c:pt>
                <c:pt idx="971">
                  <c:v>2007</c:v>
                </c:pt>
                <c:pt idx="972">
                  <c:v>2007</c:v>
                </c:pt>
                <c:pt idx="973">
                  <c:v>2007</c:v>
                </c:pt>
                <c:pt idx="974">
                  <c:v>2007</c:v>
                </c:pt>
                <c:pt idx="975">
                  <c:v>2007</c:v>
                </c:pt>
                <c:pt idx="976">
                  <c:v>2007</c:v>
                </c:pt>
                <c:pt idx="977">
                  <c:v>2007</c:v>
                </c:pt>
                <c:pt idx="978">
                  <c:v>2008</c:v>
                </c:pt>
                <c:pt idx="979">
                  <c:v>2008</c:v>
                </c:pt>
                <c:pt idx="980">
                  <c:v>2008</c:v>
                </c:pt>
                <c:pt idx="981">
                  <c:v>2008</c:v>
                </c:pt>
                <c:pt idx="982">
                  <c:v>2008</c:v>
                </c:pt>
                <c:pt idx="983">
                  <c:v>2008</c:v>
                </c:pt>
                <c:pt idx="984">
                  <c:v>2008</c:v>
                </c:pt>
                <c:pt idx="985">
                  <c:v>2008</c:v>
                </c:pt>
                <c:pt idx="986">
                  <c:v>2008</c:v>
                </c:pt>
                <c:pt idx="987">
                  <c:v>2008</c:v>
                </c:pt>
                <c:pt idx="988">
                  <c:v>2008</c:v>
                </c:pt>
                <c:pt idx="989">
                  <c:v>2008</c:v>
                </c:pt>
                <c:pt idx="990">
                  <c:v>2009</c:v>
                </c:pt>
                <c:pt idx="991">
                  <c:v>2009</c:v>
                </c:pt>
                <c:pt idx="992">
                  <c:v>2009</c:v>
                </c:pt>
                <c:pt idx="993">
                  <c:v>2009</c:v>
                </c:pt>
                <c:pt idx="994">
                  <c:v>2009</c:v>
                </c:pt>
                <c:pt idx="995">
                  <c:v>2009</c:v>
                </c:pt>
                <c:pt idx="996">
                  <c:v>2009</c:v>
                </c:pt>
                <c:pt idx="997">
                  <c:v>2009</c:v>
                </c:pt>
                <c:pt idx="998">
                  <c:v>2009</c:v>
                </c:pt>
                <c:pt idx="999">
                  <c:v>2009</c:v>
                </c:pt>
                <c:pt idx="1000">
                  <c:v>2009</c:v>
                </c:pt>
                <c:pt idx="1001">
                  <c:v>2009</c:v>
                </c:pt>
                <c:pt idx="1002">
                  <c:v>2010</c:v>
                </c:pt>
                <c:pt idx="1003">
                  <c:v>2010</c:v>
                </c:pt>
                <c:pt idx="1004">
                  <c:v>2010</c:v>
                </c:pt>
                <c:pt idx="1005">
                  <c:v>2010</c:v>
                </c:pt>
                <c:pt idx="1006">
                  <c:v>2010</c:v>
                </c:pt>
                <c:pt idx="1007">
                  <c:v>2010</c:v>
                </c:pt>
                <c:pt idx="1008">
                  <c:v>2010</c:v>
                </c:pt>
                <c:pt idx="1009">
                  <c:v>2010</c:v>
                </c:pt>
                <c:pt idx="1010">
                  <c:v>2010</c:v>
                </c:pt>
                <c:pt idx="1011">
                  <c:v>2010</c:v>
                </c:pt>
                <c:pt idx="1012">
                  <c:v>2010</c:v>
                </c:pt>
                <c:pt idx="1013">
                  <c:v>2010</c:v>
                </c:pt>
                <c:pt idx="1014">
                  <c:v>2011</c:v>
                </c:pt>
                <c:pt idx="1015">
                  <c:v>2011</c:v>
                </c:pt>
                <c:pt idx="1016">
                  <c:v>2011</c:v>
                </c:pt>
                <c:pt idx="1017">
                  <c:v>2011</c:v>
                </c:pt>
                <c:pt idx="1018">
                  <c:v>2011</c:v>
                </c:pt>
                <c:pt idx="1019">
                  <c:v>2011</c:v>
                </c:pt>
                <c:pt idx="1020">
                  <c:v>2011</c:v>
                </c:pt>
                <c:pt idx="1021">
                  <c:v>2011</c:v>
                </c:pt>
                <c:pt idx="1022">
                  <c:v>2011</c:v>
                </c:pt>
                <c:pt idx="1023">
                  <c:v>2011</c:v>
                </c:pt>
                <c:pt idx="1024">
                  <c:v>2011</c:v>
                </c:pt>
                <c:pt idx="1025">
                  <c:v>2011</c:v>
                </c:pt>
                <c:pt idx="1026">
                  <c:v>2012</c:v>
                </c:pt>
                <c:pt idx="1027">
                  <c:v>2012</c:v>
                </c:pt>
                <c:pt idx="1028">
                  <c:v>2012</c:v>
                </c:pt>
                <c:pt idx="1029">
                  <c:v>2012</c:v>
                </c:pt>
                <c:pt idx="1030">
                  <c:v>2012</c:v>
                </c:pt>
                <c:pt idx="1031">
                  <c:v>2012</c:v>
                </c:pt>
                <c:pt idx="1032">
                  <c:v>2012</c:v>
                </c:pt>
                <c:pt idx="1033">
                  <c:v>2012</c:v>
                </c:pt>
                <c:pt idx="1034">
                  <c:v>2012</c:v>
                </c:pt>
                <c:pt idx="1035">
                  <c:v>2012</c:v>
                </c:pt>
                <c:pt idx="1036">
                  <c:v>2012</c:v>
                </c:pt>
                <c:pt idx="1037">
                  <c:v>2012</c:v>
                </c:pt>
                <c:pt idx="1038">
                  <c:v>2013</c:v>
                </c:pt>
                <c:pt idx="1039">
                  <c:v>2013</c:v>
                </c:pt>
                <c:pt idx="1040">
                  <c:v>2013</c:v>
                </c:pt>
                <c:pt idx="1041">
                  <c:v>2013</c:v>
                </c:pt>
                <c:pt idx="1042">
                  <c:v>2013</c:v>
                </c:pt>
                <c:pt idx="1043">
                  <c:v>2013</c:v>
                </c:pt>
                <c:pt idx="1044">
                  <c:v>2013</c:v>
                </c:pt>
                <c:pt idx="1045">
                  <c:v>2013</c:v>
                </c:pt>
                <c:pt idx="1046">
                  <c:v>2013</c:v>
                </c:pt>
                <c:pt idx="1047">
                  <c:v>2013</c:v>
                </c:pt>
                <c:pt idx="1048">
                  <c:v>2013</c:v>
                </c:pt>
                <c:pt idx="1049">
                  <c:v>2013</c:v>
                </c:pt>
              </c:numCache>
            </c:numRef>
          </c:cat>
          <c:val>
            <c:numRef>
              <c:f>VW_indexExcess!$O$3:$O$1052</c:f>
              <c:numCache>
                <c:formatCode>General</c:formatCode>
                <c:ptCount val="1050"/>
                <c:pt idx="0">
                  <c:v>1.0006756286</c:v>
                </c:pt>
                <c:pt idx="1">
                  <c:v>1.0021870117442371</c:v>
                </c:pt>
                <c:pt idx="2">
                  <c:v>0.99716025014822596</c:v>
                </c:pt>
                <c:pt idx="3">
                  <c:v>0.96642256506499102</c:v>
                </c:pt>
                <c:pt idx="4">
                  <c:v>0.97936887549453799</c:v>
                </c:pt>
                <c:pt idx="5">
                  <c:v>1.000264566617485</c:v>
                </c:pt>
                <c:pt idx="6">
                  <c:v>0.991792247717598</c:v>
                </c:pt>
                <c:pt idx="7">
                  <c:v>1.0144092795675561</c:v>
                </c:pt>
                <c:pt idx="8">
                  <c:v>1.0188099874695939</c:v>
                </c:pt>
                <c:pt idx="9">
                  <c:v>1.0318579975200011</c:v>
                </c:pt>
                <c:pt idx="10">
                  <c:v>1.0578498297698311</c:v>
                </c:pt>
                <c:pt idx="11">
                  <c:v>1.052520222592126</c:v>
                </c:pt>
                <c:pt idx="12">
                  <c:v>1.0933564671811109</c:v>
                </c:pt>
                <c:pt idx="13">
                  <c:v>1.117647516862063</c:v>
                </c:pt>
                <c:pt idx="14">
                  <c:v>1.135797870341686</c:v>
                </c:pt>
                <c:pt idx="15">
                  <c:v>1.1004502879809639</c:v>
                </c:pt>
                <c:pt idx="16">
                  <c:v>1.146413700389471</c:v>
                </c:pt>
                <c:pt idx="17">
                  <c:v>1.171297725790162</c:v>
                </c:pt>
                <c:pt idx="18">
                  <c:v>1.1754045774310149</c:v>
                </c:pt>
                <c:pt idx="19">
                  <c:v>1.1586308735518249</c:v>
                </c:pt>
                <c:pt idx="20">
                  <c:v>1.235314830921753</c:v>
                </c:pt>
                <c:pt idx="21">
                  <c:v>1.2627752235374361</c:v>
                </c:pt>
                <c:pt idx="22">
                  <c:v>1.268114962015531</c:v>
                </c:pt>
                <c:pt idx="23">
                  <c:v>1.1880737648142941</c:v>
                </c:pt>
                <c:pt idx="24">
                  <c:v>1.168707657516471</c:v>
                </c:pt>
                <c:pt idx="25">
                  <c:v>1.217921218686763</c:v>
                </c:pt>
                <c:pt idx="26">
                  <c:v>1.2407384273337381</c:v>
                </c:pt>
                <c:pt idx="27">
                  <c:v>1.268114152453554</c:v>
                </c:pt>
                <c:pt idx="28">
                  <c:v>1.373713804770843</c:v>
                </c:pt>
                <c:pt idx="29">
                  <c:v>1.348610483148202</c:v>
                </c:pt>
                <c:pt idx="30">
                  <c:v>1.3766870564497109</c:v>
                </c:pt>
                <c:pt idx="31">
                  <c:v>1.333421212969639</c:v>
                </c:pt>
                <c:pt idx="32">
                  <c:v>1.3140878854659459</c:v>
                </c:pt>
                <c:pt idx="33">
                  <c:v>1.3436283933480611</c:v>
                </c:pt>
                <c:pt idx="34">
                  <c:v>1.2589606901096091</c:v>
                </c:pt>
                <c:pt idx="35">
                  <c:v>1.305632031644367</c:v>
                </c:pt>
                <c:pt idx="36">
                  <c:v>1.3327458072871801</c:v>
                </c:pt>
                <c:pt idx="37">
                  <c:v>1.3818128494318</c:v>
                </c:pt>
                <c:pt idx="38">
                  <c:v>1.362105546500044</c:v>
                </c:pt>
                <c:pt idx="39">
                  <c:v>1.2192803539646031</c:v>
                </c:pt>
                <c:pt idx="40">
                  <c:v>1.241361036876746</c:v>
                </c:pt>
                <c:pt idx="41">
                  <c:v>1.1726178391565321</c:v>
                </c:pt>
                <c:pt idx="42">
                  <c:v>1.2082632890613501</c:v>
                </c:pt>
                <c:pt idx="43">
                  <c:v>1.1966595948228349</c:v>
                </c:pt>
                <c:pt idx="44">
                  <c:v>1.247514138502424</c:v>
                </c:pt>
                <c:pt idx="45">
                  <c:v>1.24015120651331</c:v>
                </c:pt>
                <c:pt idx="46">
                  <c:v>1.3052347896497289</c:v>
                </c:pt>
                <c:pt idx="47">
                  <c:v>1.058346782470406</c:v>
                </c:pt>
                <c:pt idx="48">
                  <c:v>1.130982577378177</c:v>
                </c:pt>
                <c:pt idx="49">
                  <c:v>1.084953894814326</c:v>
                </c:pt>
                <c:pt idx="50">
                  <c:v>1.0151312876505161</c:v>
                </c:pt>
                <c:pt idx="51">
                  <c:v>0.92544864306038699</c:v>
                </c:pt>
                <c:pt idx="52">
                  <c:v>0.94477171893352996</c:v>
                </c:pt>
                <c:pt idx="53">
                  <c:v>0.84155313740882998</c:v>
                </c:pt>
                <c:pt idx="54">
                  <c:v>0.86628324268356904</c:v>
                </c:pt>
                <c:pt idx="55">
                  <c:v>0.96193065065239403</c:v>
                </c:pt>
                <c:pt idx="56">
                  <c:v>0.97246060334266804</c:v>
                </c:pt>
                <c:pt idx="57">
                  <c:v>0.87409170012489701</c:v>
                </c:pt>
                <c:pt idx="58">
                  <c:v>0.77898145969446997</c:v>
                </c:pt>
                <c:pt idx="59">
                  <c:v>0.88807120712820797</c:v>
                </c:pt>
                <c:pt idx="60">
                  <c:v>0.82064982151364696</c:v>
                </c:pt>
                <c:pt idx="61">
                  <c:v>0.82269936219133899</c:v>
                </c:pt>
                <c:pt idx="62">
                  <c:v>0.67237225882693197</c:v>
                </c:pt>
                <c:pt idx="63">
                  <c:v>0.74061014070670805</c:v>
                </c:pt>
                <c:pt idx="64">
                  <c:v>0.68513999793029101</c:v>
                </c:pt>
                <c:pt idx="65">
                  <c:v>0.59595968531579202</c:v>
                </c:pt>
                <c:pt idx="66">
                  <c:v>0.65816460813551902</c:v>
                </c:pt>
                <c:pt idx="67">
                  <c:v>0.68899267355994498</c:v>
                </c:pt>
                <c:pt idx="68">
                  <c:v>0.60887194513194998</c:v>
                </c:pt>
                <c:pt idx="69">
                  <c:v>0.53839606413380103</c:v>
                </c:pt>
                <c:pt idx="70">
                  <c:v>0.48297826379837799</c:v>
                </c:pt>
                <c:pt idx="71">
                  <c:v>0.46382867020851398</c:v>
                </c:pt>
                <c:pt idx="72">
                  <c:v>0.53801378357102003</c:v>
                </c:pt>
                <c:pt idx="73">
                  <c:v>0.70706272252414004</c:v>
                </c:pt>
                <c:pt idx="74">
                  <c:v>0.63754704137236196</c:v>
                </c:pt>
                <c:pt idx="75">
                  <c:v>0.55264170457439199</c:v>
                </c:pt>
                <c:pt idx="76">
                  <c:v>0.57734982969017601</c:v>
                </c:pt>
                <c:pt idx="77">
                  <c:v>0.58505446311266596</c:v>
                </c:pt>
                <c:pt idx="78">
                  <c:v>0.58024187062520105</c:v>
                </c:pt>
                <c:pt idx="79">
                  <c:v>0.52057293111669001</c:v>
                </c:pt>
                <c:pt idx="80">
                  <c:v>0.54096926622644403</c:v>
                </c:pt>
                <c:pt idx="81">
                  <c:v>0.69576617525941997</c:v>
                </c:pt>
                <c:pt idx="82">
                  <c:v>0.77557508423413302</c:v>
                </c:pt>
                <c:pt idx="83">
                  <c:v>0.85007630238179199</c:v>
                </c:pt>
                <c:pt idx="84">
                  <c:v>0.75752562973427096</c:v>
                </c:pt>
                <c:pt idx="85">
                  <c:v>0.82632506471187595</c:v>
                </c:pt>
                <c:pt idx="86">
                  <c:v>0.77470036332509795</c:v>
                </c:pt>
                <c:pt idx="87">
                  <c:v>0.71422840571808199</c:v>
                </c:pt>
                <c:pt idx="88">
                  <c:v>0.75117117205985195</c:v>
                </c:pt>
                <c:pt idx="89">
                  <c:v>0.726892756400498</c:v>
                </c:pt>
                <c:pt idx="90">
                  <c:v>0.81608248532635097</c:v>
                </c:pt>
                <c:pt idx="91">
                  <c:v>0.79150327642916296</c:v>
                </c:pt>
                <c:pt idx="92">
                  <c:v>0.77121369702091402</c:v>
                </c:pt>
                <c:pt idx="93">
                  <c:v>0.77937565494553895</c:v>
                </c:pt>
                <c:pt idx="94">
                  <c:v>0.74029234918077302</c:v>
                </c:pt>
                <c:pt idx="95">
                  <c:v>0.77521461093268795</c:v>
                </c:pt>
                <c:pt idx="96">
                  <c:v>0.66560821402427495</c:v>
                </c:pt>
                <c:pt idx="97">
                  <c:v>0.702081461331582</c:v>
                </c:pt>
                <c:pt idx="98">
                  <c:v>0.69762024686636803</c:v>
                </c:pt>
                <c:pt idx="99">
                  <c:v>0.697669613614328</c:v>
                </c:pt>
                <c:pt idx="100">
                  <c:v>0.73608368904889798</c:v>
                </c:pt>
                <c:pt idx="101">
                  <c:v>0.70929556686084105</c:v>
                </c:pt>
                <c:pt idx="102">
                  <c:v>0.68855839100731397</c:v>
                </c:pt>
                <c:pt idx="103">
                  <c:v>0.68796774493095003</c:v>
                </c:pt>
                <c:pt idx="104">
                  <c:v>0.65630458190860197</c:v>
                </c:pt>
                <c:pt idx="105">
                  <c:v>0.72813593829723</c:v>
                </c:pt>
                <c:pt idx="106">
                  <c:v>0.77154423496466995</c:v>
                </c:pt>
                <c:pt idx="107">
                  <c:v>0.79919306941802903</c:v>
                </c:pt>
                <c:pt idx="108">
                  <c:v>0.83133903326800795</c:v>
                </c:pt>
                <c:pt idx="109">
                  <c:v>0.83848818590835605</c:v>
                </c:pt>
                <c:pt idx="110">
                  <c:v>0.84626091395528702</c:v>
                </c:pt>
                <c:pt idx="111">
                  <c:v>0.93561911401242603</c:v>
                </c:pt>
                <c:pt idx="112">
                  <c:v>0.98397570254379096</c:v>
                </c:pt>
                <c:pt idx="113">
                  <c:v>0.98547554571194296</c:v>
                </c:pt>
                <c:pt idx="114">
                  <c:v>1.0276798504828879</c:v>
                </c:pt>
                <c:pt idx="115">
                  <c:v>1.031031319394675</c:v>
                </c:pt>
                <c:pt idx="116">
                  <c:v>1.0227653412870119</c:v>
                </c:pt>
                <c:pt idx="117">
                  <c:v>0.96861620340441801</c:v>
                </c:pt>
                <c:pt idx="118">
                  <c:v>0.99979846044335097</c:v>
                </c:pt>
                <c:pt idx="119">
                  <c:v>1.035385199262026</c:v>
                </c:pt>
                <c:pt idx="120">
                  <c:v>1.107997166982962</c:v>
                </c:pt>
                <c:pt idx="121">
                  <c:v>1.090991197669203</c:v>
                </c:pt>
                <c:pt idx="122">
                  <c:v>1.0970900344061929</c:v>
                </c:pt>
                <c:pt idx="123">
                  <c:v>1.1256044009969981</c:v>
                </c:pt>
                <c:pt idx="124">
                  <c:v>1.1216895849096711</c:v>
                </c:pt>
                <c:pt idx="125">
                  <c:v>1.124885269675731</c:v>
                </c:pt>
                <c:pt idx="126">
                  <c:v>1.1498760977758999</c:v>
                </c:pt>
                <c:pt idx="127">
                  <c:v>1.1380983780066971</c:v>
                </c:pt>
                <c:pt idx="128">
                  <c:v>1.0940807513707711</c:v>
                </c:pt>
                <c:pt idx="129">
                  <c:v>1.0175044991166331</c:v>
                </c:pt>
                <c:pt idx="130">
                  <c:v>1.0032727104926951</c:v>
                </c:pt>
                <c:pt idx="131">
                  <c:v>0.97119926880985996</c:v>
                </c:pt>
                <c:pt idx="132">
                  <c:v>1.012808927526414</c:v>
                </c:pt>
                <c:pt idx="133">
                  <c:v>0.96918448103666899</c:v>
                </c:pt>
                <c:pt idx="134">
                  <c:v>0.82034693367845302</c:v>
                </c:pt>
                <c:pt idx="135">
                  <c:v>0.71643623730999895</c:v>
                </c:pt>
                <c:pt idx="136">
                  <c:v>0.64647367031276703</c:v>
                </c:pt>
                <c:pt idx="137">
                  <c:v>0.61506845327417303</c:v>
                </c:pt>
                <c:pt idx="138">
                  <c:v>0.60859963873054901</c:v>
                </c:pt>
                <c:pt idx="139">
                  <c:v>0.68100057882383203</c:v>
                </c:pt>
                <c:pt idx="140">
                  <c:v>0.55834985623751898</c:v>
                </c:pt>
                <c:pt idx="141">
                  <c:v>0.60199850270175803</c:v>
                </c:pt>
                <c:pt idx="142">
                  <c:v>0.58155992632084197</c:v>
                </c:pt>
                <c:pt idx="143">
                  <c:v>0.69716252600815998</c:v>
                </c:pt>
                <c:pt idx="144">
                  <c:v>0.74130301969358903</c:v>
                </c:pt>
                <c:pt idx="145">
                  <c:v>0.75129332898106604</c:v>
                </c:pt>
                <c:pt idx="146">
                  <c:v>0.67345901478861603</c:v>
                </c:pt>
                <c:pt idx="147">
                  <c:v>0.71493613291195202</c:v>
                </c:pt>
                <c:pt idx="148">
                  <c:v>0.70585781884615395</c:v>
                </c:pt>
                <c:pt idx="149">
                  <c:v>0.71660544511714497</c:v>
                </c:pt>
                <c:pt idx="150">
                  <c:v>0.64243232569486197</c:v>
                </c:pt>
                <c:pt idx="151">
                  <c:v>0.64233815346753598</c:v>
                </c:pt>
                <c:pt idx="152">
                  <c:v>0.60786706746896602</c:v>
                </c:pt>
                <c:pt idx="153">
                  <c:v>0.60227332153161595</c:v>
                </c:pt>
                <c:pt idx="154">
                  <c:v>0.61740105599213702</c:v>
                </c:pt>
                <c:pt idx="155">
                  <c:v>0.60739653554797701</c:v>
                </c:pt>
                <c:pt idx="156">
                  <c:v>0.65651015366072296</c:v>
                </c:pt>
                <c:pt idx="157">
                  <c:v>0.61838221501518698</c:v>
                </c:pt>
                <c:pt idx="158">
                  <c:v>0.64523031850425105</c:v>
                </c:pt>
                <c:pt idx="159">
                  <c:v>0.66487052662535695</c:v>
                </c:pt>
                <c:pt idx="160">
                  <c:v>0.64811878592586103</c:v>
                </c:pt>
                <c:pt idx="161">
                  <c:v>0.655972931057206</c:v>
                </c:pt>
                <c:pt idx="162">
                  <c:v>0.63280227144223899</c:v>
                </c:pt>
                <c:pt idx="163">
                  <c:v>0.64035654504268602</c:v>
                </c:pt>
                <c:pt idx="164">
                  <c:v>0.64057159476452996</c:v>
                </c:pt>
                <c:pt idx="165">
                  <c:v>0.63344908945148903</c:v>
                </c:pt>
                <c:pt idx="166">
                  <c:v>0.49067926904421799</c:v>
                </c:pt>
                <c:pt idx="167">
                  <c:v>0.51692379028132995</c:v>
                </c:pt>
                <c:pt idx="168">
                  <c:v>0.52139678291070501</c:v>
                </c:pt>
                <c:pt idx="169">
                  <c:v>0.51730431036341895</c:v>
                </c:pt>
                <c:pt idx="170">
                  <c:v>0.51719389486219802</c:v>
                </c:pt>
                <c:pt idx="171">
                  <c:v>0.51426857119974301</c:v>
                </c:pt>
                <c:pt idx="172">
                  <c:v>0.50615747843926595</c:v>
                </c:pt>
                <c:pt idx="173">
                  <c:v>0.502704034801292</c:v>
                </c:pt>
                <c:pt idx="174">
                  <c:v>0.49464564589088</c:v>
                </c:pt>
                <c:pt idx="175">
                  <c:v>0.490064114751873</c:v>
                </c:pt>
                <c:pt idx="176">
                  <c:v>0.49699023974505402</c:v>
                </c:pt>
                <c:pt idx="177">
                  <c:v>0.465051867713978</c:v>
                </c:pt>
                <c:pt idx="178">
                  <c:v>0.46713095691543899</c:v>
                </c:pt>
                <c:pt idx="179">
                  <c:v>0.48805878996920798</c:v>
                </c:pt>
                <c:pt idx="180">
                  <c:v>0.51065178208891304</c:v>
                </c:pt>
                <c:pt idx="181">
                  <c:v>0.50636145382023801</c:v>
                </c:pt>
                <c:pt idx="182">
                  <c:v>0.50060922872011804</c:v>
                </c:pt>
                <c:pt idx="183">
                  <c:v>0.48259481463559101</c:v>
                </c:pt>
                <c:pt idx="184">
                  <c:v>0.47502270219970499</c:v>
                </c:pt>
                <c:pt idx="185">
                  <c:v>0.430742096273936</c:v>
                </c:pt>
                <c:pt idx="186">
                  <c:v>0.42396350532042099</c:v>
                </c:pt>
                <c:pt idx="187">
                  <c:v>0.405100570221471</c:v>
                </c:pt>
                <c:pt idx="188">
                  <c:v>0.38647888857490398</c:v>
                </c:pt>
                <c:pt idx="189">
                  <c:v>0.36242803216591901</c:v>
                </c:pt>
                <c:pt idx="190">
                  <c:v>0.37235094447453998</c:v>
                </c:pt>
                <c:pt idx="191">
                  <c:v>0.37600551820588901</c:v>
                </c:pt>
                <c:pt idx="192">
                  <c:v>0.38557589119298202</c:v>
                </c:pt>
                <c:pt idx="193">
                  <c:v>0.388323196417238</c:v>
                </c:pt>
                <c:pt idx="194">
                  <c:v>0.40050494316325802</c:v>
                </c:pt>
                <c:pt idx="195">
                  <c:v>0.41648683551566101</c:v>
                </c:pt>
                <c:pt idx="196">
                  <c:v>0.41400329952627102</c:v>
                </c:pt>
                <c:pt idx="197">
                  <c:v>0.43130833688007397</c:v>
                </c:pt>
                <c:pt idx="198">
                  <c:v>0.45129635971953502</c:v>
                </c:pt>
                <c:pt idx="199">
                  <c:v>0.47092598779142097</c:v>
                </c:pt>
                <c:pt idx="200">
                  <c:v>0.48974105347265401</c:v>
                </c:pt>
                <c:pt idx="201">
                  <c:v>0.48983052627365098</c:v>
                </c:pt>
                <c:pt idx="202">
                  <c:v>0.49494222498058199</c:v>
                </c:pt>
                <c:pt idx="203">
                  <c:v>0.49426517618805299</c:v>
                </c:pt>
                <c:pt idx="204">
                  <c:v>0.47911511619533298</c:v>
                </c:pt>
                <c:pt idx="205">
                  <c:v>0.47953963576074599</c:v>
                </c:pt>
                <c:pt idx="206">
                  <c:v>0.49142997745526301</c:v>
                </c:pt>
                <c:pt idx="207">
                  <c:v>0.48761515888356999</c:v>
                </c:pt>
                <c:pt idx="208">
                  <c:v>0.47748178202115599</c:v>
                </c:pt>
                <c:pt idx="209">
                  <c:v>0.49544343003721097</c:v>
                </c:pt>
                <c:pt idx="210">
                  <c:v>0.49131614795671102</c:v>
                </c:pt>
                <c:pt idx="211">
                  <c:v>0.49942455103720101</c:v>
                </c:pt>
                <c:pt idx="212">
                  <c:v>0.51130413564449495</c:v>
                </c:pt>
                <c:pt idx="213">
                  <c:v>0.49955202841357199</c:v>
                </c:pt>
                <c:pt idx="214">
                  <c:v>0.51233672602936497</c:v>
                </c:pt>
                <c:pt idx="215">
                  <c:v>0.53946667625304701</c:v>
                </c:pt>
                <c:pt idx="216">
                  <c:v>0.52632397329949998</c:v>
                </c:pt>
                <c:pt idx="217">
                  <c:v>0.53208430818289398</c:v>
                </c:pt>
                <c:pt idx="218">
                  <c:v>0.54241896552536695</c:v>
                </c:pt>
                <c:pt idx="219">
                  <c:v>0.53795669786664302</c:v>
                </c:pt>
                <c:pt idx="220">
                  <c:v>0.53770763951627498</c:v>
                </c:pt>
                <c:pt idx="221">
                  <c:v>0.54578728521347697</c:v>
                </c:pt>
                <c:pt idx="222">
                  <c:v>0.54754318950226599</c:v>
                </c:pt>
                <c:pt idx="223">
                  <c:v>0.56874496491753002</c:v>
                </c:pt>
                <c:pt idx="224">
                  <c:v>0.53760272751259297</c:v>
                </c:pt>
                <c:pt idx="225">
                  <c:v>0.56963057671476203</c:v>
                </c:pt>
                <c:pt idx="226">
                  <c:v>0.57091407710252695</c:v>
                </c:pt>
                <c:pt idx="227">
                  <c:v>0.58515805014077904</c:v>
                </c:pt>
                <c:pt idx="228">
                  <c:v>0.57758960363193901</c:v>
                </c:pt>
                <c:pt idx="229">
                  <c:v>0.60221942076918999</c:v>
                </c:pt>
                <c:pt idx="230">
                  <c:v>0.61564478955263902</c:v>
                </c:pt>
                <c:pt idx="231">
                  <c:v>0.62556724528716501</c:v>
                </c:pt>
                <c:pt idx="232">
                  <c:v>0.63541026501206499</c:v>
                </c:pt>
                <c:pt idx="233">
                  <c:v>0.63678038504374601</c:v>
                </c:pt>
                <c:pt idx="234">
                  <c:v>0.67166380636013301</c:v>
                </c:pt>
                <c:pt idx="235">
                  <c:v>0.64432352559311901</c:v>
                </c:pt>
                <c:pt idx="236">
                  <c:v>0.68597300620868196</c:v>
                </c:pt>
                <c:pt idx="237">
                  <c:v>0.69582583261653996</c:v>
                </c:pt>
                <c:pt idx="238">
                  <c:v>0.71860068674087996</c:v>
                </c:pt>
                <c:pt idx="239">
                  <c:v>0.69610984986859403</c:v>
                </c:pt>
                <c:pt idx="240">
                  <c:v>0.65735189089475099</c:v>
                </c:pt>
                <c:pt idx="241">
                  <c:v>0.64194134138013903</c:v>
                </c:pt>
                <c:pt idx="242">
                  <c:v>0.59250917798876801</c:v>
                </c:pt>
                <c:pt idx="243">
                  <c:v>0.58055289381049002</c:v>
                </c:pt>
                <c:pt idx="244">
                  <c:v>0.54420718947213498</c:v>
                </c:pt>
                <c:pt idx="245">
                  <c:v>0.56355297629738099</c:v>
                </c:pt>
                <c:pt idx="246">
                  <c:v>0.56023331846139302</c:v>
                </c:pt>
                <c:pt idx="247">
                  <c:v>0.55709416254782496</c:v>
                </c:pt>
                <c:pt idx="248">
                  <c:v>0.54921662435207397</c:v>
                </c:pt>
                <c:pt idx="249">
                  <c:v>0.51774083232758805</c:v>
                </c:pt>
                <c:pt idx="250">
                  <c:v>0.49629630009388997</c:v>
                </c:pt>
                <c:pt idx="251">
                  <c:v>0.51588659858749697</c:v>
                </c:pt>
                <c:pt idx="252">
                  <c:v>0.53442307183835902</c:v>
                </c:pt>
                <c:pt idx="253">
                  <c:v>0.52352029552690005</c:v>
                </c:pt>
                <c:pt idx="254">
                  <c:v>0.52251504389639603</c:v>
                </c:pt>
                <c:pt idx="255">
                  <c:v>0.53397466487772904</c:v>
                </c:pt>
                <c:pt idx="256">
                  <c:v>0.53354029037119199</c:v>
                </c:pt>
                <c:pt idx="257">
                  <c:v>0.54518381621080803</c:v>
                </c:pt>
                <c:pt idx="258">
                  <c:v>0.51972766113352697</c:v>
                </c:pt>
                <c:pt idx="259">
                  <c:v>0.50831260393802502</c:v>
                </c:pt>
                <c:pt idx="260">
                  <c:v>0.53117912694289304</c:v>
                </c:pt>
                <c:pt idx="261">
                  <c:v>0.54729569460960004</c:v>
                </c:pt>
                <c:pt idx="262">
                  <c:v>0.58145847533907102</c:v>
                </c:pt>
                <c:pt idx="263">
                  <c:v>0.58443002556406398</c:v>
                </c:pt>
                <c:pt idx="264">
                  <c:v>0.56095831928421802</c:v>
                </c:pt>
                <c:pt idx="265">
                  <c:v>0.55479979181641503</c:v>
                </c:pt>
                <c:pt idx="266">
                  <c:v>0.53216573400524003</c:v>
                </c:pt>
                <c:pt idx="267">
                  <c:v>0.55477557127174304</c:v>
                </c:pt>
                <c:pt idx="268">
                  <c:v>0.52020675869788102</c:v>
                </c:pt>
                <c:pt idx="269">
                  <c:v>0.523887531558897</c:v>
                </c:pt>
                <c:pt idx="270">
                  <c:v>0.52870871516995299</c:v>
                </c:pt>
                <c:pt idx="271">
                  <c:v>0.50986018021330304</c:v>
                </c:pt>
                <c:pt idx="272">
                  <c:v>0.52113502041952997</c:v>
                </c:pt>
                <c:pt idx="273">
                  <c:v>0.51388684212931601</c:v>
                </c:pt>
                <c:pt idx="274">
                  <c:v>0.50078615733580301</c:v>
                </c:pt>
                <c:pt idx="275">
                  <c:v>0.50398176079231805</c:v>
                </c:pt>
                <c:pt idx="276">
                  <c:v>0.51898949003218797</c:v>
                </c:pt>
                <c:pt idx="277">
                  <c:v>0.52795782127643898</c:v>
                </c:pt>
                <c:pt idx="278">
                  <c:v>0.53921261519125996</c:v>
                </c:pt>
                <c:pt idx="279">
                  <c:v>0.55346497481602397</c:v>
                </c:pt>
                <c:pt idx="280">
                  <c:v>0.55533528372978602</c:v>
                </c:pt>
                <c:pt idx="281">
                  <c:v>0.56450140635218204</c:v>
                </c:pt>
                <c:pt idx="282">
                  <c:v>0.560512083945513</c:v>
                </c:pt>
                <c:pt idx="283">
                  <c:v>0.56089969783763804</c:v>
                </c:pt>
                <c:pt idx="284">
                  <c:v>0.56870281277481105</c:v>
                </c:pt>
                <c:pt idx="285">
                  <c:v>0.57443707957612899</c:v>
                </c:pt>
                <c:pt idx="286">
                  <c:v>0.59143223209252305</c:v>
                </c:pt>
                <c:pt idx="287">
                  <c:v>0.57332915091511005</c:v>
                </c:pt>
                <c:pt idx="288">
                  <c:v>0.56084610633853005</c:v>
                </c:pt>
                <c:pt idx="289">
                  <c:v>0.58326427157832195</c:v>
                </c:pt>
                <c:pt idx="290">
                  <c:v>0.60798315185784801</c:v>
                </c:pt>
                <c:pt idx="291">
                  <c:v>0.59956006268252005</c:v>
                </c:pt>
                <c:pt idx="292">
                  <c:v>0.62648012309374101</c:v>
                </c:pt>
                <c:pt idx="293">
                  <c:v>0.66267717468957099</c:v>
                </c:pt>
                <c:pt idx="294">
                  <c:v>0.67482547318410802</c:v>
                </c:pt>
                <c:pt idx="295">
                  <c:v>0.67583556403174605</c:v>
                </c:pt>
                <c:pt idx="296">
                  <c:v>0.65948330421778301</c:v>
                </c:pt>
                <c:pt idx="297">
                  <c:v>0.68078223005454497</c:v>
                </c:pt>
                <c:pt idx="298">
                  <c:v>0.64278578182639501</c:v>
                </c:pt>
                <c:pt idx="299">
                  <c:v>0.63890408783716901</c:v>
                </c:pt>
                <c:pt idx="300">
                  <c:v>0.65936966298073496</c:v>
                </c:pt>
                <c:pt idx="301">
                  <c:v>0.66440801589906096</c:v>
                </c:pt>
                <c:pt idx="302">
                  <c:v>0.66166354570778696</c:v>
                </c:pt>
                <c:pt idx="303">
                  <c:v>0.631388513503503</c:v>
                </c:pt>
                <c:pt idx="304">
                  <c:v>0.62792484302751395</c:v>
                </c:pt>
                <c:pt idx="305">
                  <c:v>0.633275548663634</c:v>
                </c:pt>
                <c:pt idx="306">
                  <c:v>0.64904730292733004</c:v>
                </c:pt>
                <c:pt idx="307">
                  <c:v>0.63048445530270203</c:v>
                </c:pt>
                <c:pt idx="308">
                  <c:v>0.63510370256470605</c:v>
                </c:pt>
                <c:pt idx="309">
                  <c:v>0.61450989849654203</c:v>
                </c:pt>
                <c:pt idx="310">
                  <c:v>0.62833178137683199</c:v>
                </c:pt>
                <c:pt idx="311">
                  <c:v>0.64257826579187005</c:v>
                </c:pt>
                <c:pt idx="312">
                  <c:v>0.64331646677197196</c:v>
                </c:pt>
                <c:pt idx="313">
                  <c:v>0.63318040726060298</c:v>
                </c:pt>
                <c:pt idx="314">
                  <c:v>0.622746490099224</c:v>
                </c:pt>
                <c:pt idx="315">
                  <c:v>0.61250304455520399</c:v>
                </c:pt>
                <c:pt idx="316">
                  <c:v>0.62749895530879296</c:v>
                </c:pt>
                <c:pt idx="317">
                  <c:v>0.63680730581029099</c:v>
                </c:pt>
                <c:pt idx="318">
                  <c:v>0.62736164875321998</c:v>
                </c:pt>
                <c:pt idx="319">
                  <c:v>0.61591359542000201</c:v>
                </c:pt>
                <c:pt idx="320">
                  <c:v>0.62704260617250696</c:v>
                </c:pt>
                <c:pt idx="321">
                  <c:v>0.61349083219712996</c:v>
                </c:pt>
                <c:pt idx="322">
                  <c:v>0.61811784440874895</c:v>
                </c:pt>
                <c:pt idx="323">
                  <c:v>0.61451989540636398</c:v>
                </c:pt>
                <c:pt idx="324">
                  <c:v>0.60842587797082903</c:v>
                </c:pt>
                <c:pt idx="325">
                  <c:v>0.59313802847032904</c:v>
                </c:pt>
                <c:pt idx="326">
                  <c:v>0.58554752189924997</c:v>
                </c:pt>
                <c:pt idx="327">
                  <c:v>0.60311467896363702</c:v>
                </c:pt>
                <c:pt idx="328">
                  <c:v>0.60041876117358695</c:v>
                </c:pt>
                <c:pt idx="329">
                  <c:v>0.59628597376714598</c:v>
                </c:pt>
                <c:pt idx="330">
                  <c:v>0.61303645235261595</c:v>
                </c:pt>
                <c:pt idx="331">
                  <c:v>0.61663703012264803</c:v>
                </c:pt>
                <c:pt idx="332">
                  <c:v>0.62103081111563396</c:v>
                </c:pt>
                <c:pt idx="333">
                  <c:v>0.63436388139070299</c:v>
                </c:pt>
                <c:pt idx="334">
                  <c:v>0.65195673963596501</c:v>
                </c:pt>
                <c:pt idx="335">
                  <c:v>0.65749977063085996</c:v>
                </c:pt>
                <c:pt idx="336">
                  <c:v>0.66789628469053097</c:v>
                </c:pt>
                <c:pt idx="337">
                  <c:v>0.66493675543761699</c:v>
                </c:pt>
                <c:pt idx="338">
                  <c:v>0.69617737409132197</c:v>
                </c:pt>
                <c:pt idx="339">
                  <c:v>0.68500211140947098</c:v>
                </c:pt>
                <c:pt idx="340">
                  <c:v>0.71974354618388903</c:v>
                </c:pt>
                <c:pt idx="341">
                  <c:v>0.73290296485897799</c:v>
                </c:pt>
                <c:pt idx="342">
                  <c:v>0.73336908894591901</c:v>
                </c:pt>
                <c:pt idx="343">
                  <c:v>0.754212211131435</c:v>
                </c:pt>
                <c:pt idx="344">
                  <c:v>0.74910541460664903</c:v>
                </c:pt>
                <c:pt idx="345">
                  <c:v>0.76477032581715698</c:v>
                </c:pt>
                <c:pt idx="346">
                  <c:v>0.76664302969724796</c:v>
                </c:pt>
                <c:pt idx="347">
                  <c:v>0.80424443904885801</c:v>
                </c:pt>
                <c:pt idx="348">
                  <c:v>0.80375386843866004</c:v>
                </c:pt>
                <c:pt idx="349">
                  <c:v>0.80484221475345696</c:v>
                </c:pt>
                <c:pt idx="350">
                  <c:v>0.773491244252698</c:v>
                </c:pt>
                <c:pt idx="351">
                  <c:v>0.76707932051623595</c:v>
                </c:pt>
                <c:pt idx="352">
                  <c:v>0.80389977922806599</c:v>
                </c:pt>
                <c:pt idx="353">
                  <c:v>0.80779526870504303</c:v>
                </c:pt>
                <c:pt idx="354">
                  <c:v>0.78980791454962396</c:v>
                </c:pt>
                <c:pt idx="355">
                  <c:v>0.80017047303274702</c:v>
                </c:pt>
                <c:pt idx="356">
                  <c:v>0.83607616227236403</c:v>
                </c:pt>
                <c:pt idx="357">
                  <c:v>0.81533325481933405</c:v>
                </c:pt>
                <c:pt idx="358">
                  <c:v>0.76345638091691204</c:v>
                </c:pt>
                <c:pt idx="359">
                  <c:v>0.77193501927603503</c:v>
                </c:pt>
                <c:pt idx="360">
                  <c:v>0.79582284162845196</c:v>
                </c:pt>
                <c:pt idx="361">
                  <c:v>0.77196426065062096</c:v>
                </c:pt>
                <c:pt idx="362">
                  <c:v>0.74209632113178403</c:v>
                </c:pt>
                <c:pt idx="363">
                  <c:v>0.73729150273359101</c:v>
                </c:pt>
                <c:pt idx="364">
                  <c:v>0.70912335533809501</c:v>
                </c:pt>
                <c:pt idx="365">
                  <c:v>0.70855809609259501</c:v>
                </c:pt>
                <c:pt idx="366">
                  <c:v>0.68355148662577103</c:v>
                </c:pt>
                <c:pt idx="367">
                  <c:v>0.68275395703005903</c:v>
                </c:pt>
                <c:pt idx="368">
                  <c:v>0.67952725841536499</c:v>
                </c:pt>
                <c:pt idx="369">
                  <c:v>0.70170588611653295</c:v>
                </c:pt>
                <c:pt idx="370">
                  <c:v>0.714938184100392</c:v>
                </c:pt>
                <c:pt idx="371">
                  <c:v>0.70374953378278504</c:v>
                </c:pt>
                <c:pt idx="372">
                  <c:v>0.70487241014828095</c:v>
                </c:pt>
                <c:pt idx="373">
                  <c:v>0.65749876932627604</c:v>
                </c:pt>
                <c:pt idx="374">
                  <c:v>0.631622792169652</c:v>
                </c:pt>
                <c:pt idx="375">
                  <c:v>0.58719017077700397</c:v>
                </c:pt>
                <c:pt idx="376">
                  <c:v>0.59544456912220201</c:v>
                </c:pt>
                <c:pt idx="377">
                  <c:v>0.567401092501846</c:v>
                </c:pt>
                <c:pt idx="378">
                  <c:v>0.58154950632973501</c:v>
                </c:pt>
                <c:pt idx="379">
                  <c:v>0.56209036262311396</c:v>
                </c:pt>
                <c:pt idx="380">
                  <c:v>0.57564092911592302</c:v>
                </c:pt>
                <c:pt idx="381">
                  <c:v>0.59779663312861198</c:v>
                </c:pt>
                <c:pt idx="382">
                  <c:v>0.603477105367625</c:v>
                </c:pt>
                <c:pt idx="383">
                  <c:v>0.60571460910321195</c:v>
                </c:pt>
                <c:pt idx="384">
                  <c:v>0.62620522055507899</c:v>
                </c:pt>
                <c:pt idx="385">
                  <c:v>0.62942828016436003</c:v>
                </c:pt>
                <c:pt idx="386">
                  <c:v>0.65002647131786895</c:v>
                </c:pt>
                <c:pt idx="387">
                  <c:v>0.65082378514223505</c:v>
                </c:pt>
                <c:pt idx="388">
                  <c:v>0.657111198092865</c:v>
                </c:pt>
                <c:pt idx="389">
                  <c:v>0.667792985942123</c:v>
                </c:pt>
                <c:pt idx="390">
                  <c:v>0.67204128771941796</c:v>
                </c:pt>
                <c:pt idx="391">
                  <c:v>0.68123716347025198</c:v>
                </c:pt>
                <c:pt idx="392">
                  <c:v>0.67890581661849603</c:v>
                </c:pt>
                <c:pt idx="393">
                  <c:v>0.69490992026371401</c:v>
                </c:pt>
                <c:pt idx="394">
                  <c:v>0.69859244236698703</c:v>
                </c:pt>
                <c:pt idx="395">
                  <c:v>0.68984449594992703</c:v>
                </c:pt>
                <c:pt idx="396">
                  <c:v>0.69400241547890296</c:v>
                </c:pt>
                <c:pt idx="397">
                  <c:v>0.67903440526066805</c:v>
                </c:pt>
                <c:pt idx="398">
                  <c:v>0.66059572100189601</c:v>
                </c:pt>
                <c:pt idx="399">
                  <c:v>0.65996971605463295</c:v>
                </c:pt>
                <c:pt idx="400">
                  <c:v>0.65875072757020003</c:v>
                </c:pt>
                <c:pt idx="401">
                  <c:v>0.66210651345843896</c:v>
                </c:pt>
                <c:pt idx="402">
                  <c:v>0.62737289572122901</c:v>
                </c:pt>
                <c:pt idx="403">
                  <c:v>0.62410555712887295</c:v>
                </c:pt>
                <c:pt idx="404">
                  <c:v>0.63671513022313098</c:v>
                </c:pt>
                <c:pt idx="405">
                  <c:v>0.62559772557881599</c:v>
                </c:pt>
                <c:pt idx="406">
                  <c:v>0.63546012914693195</c:v>
                </c:pt>
                <c:pt idx="407">
                  <c:v>0.65211138417581804</c:v>
                </c:pt>
                <c:pt idx="408">
                  <c:v>0.62077075063292797</c:v>
                </c:pt>
                <c:pt idx="409">
                  <c:v>0.65715928709162597</c:v>
                </c:pt>
                <c:pt idx="410">
                  <c:v>0.61700272046125204</c:v>
                </c:pt>
                <c:pt idx="411">
                  <c:v>0.60266140785616795</c:v>
                </c:pt>
                <c:pt idx="412">
                  <c:v>0.62092541847627003</c:v>
                </c:pt>
                <c:pt idx="413">
                  <c:v>0.64591629357965497</c:v>
                </c:pt>
                <c:pt idx="414">
                  <c:v>0.66762702491005899</c:v>
                </c:pt>
                <c:pt idx="415">
                  <c:v>0.67384695966977104</c:v>
                </c:pt>
                <c:pt idx="416">
                  <c:v>0.68144801745769201</c:v>
                </c:pt>
                <c:pt idx="417">
                  <c:v>0.67078265681881299</c:v>
                </c:pt>
                <c:pt idx="418">
                  <c:v>0.67796430460184598</c:v>
                </c:pt>
                <c:pt idx="419">
                  <c:v>0.65123969611924803</c:v>
                </c:pt>
                <c:pt idx="420">
                  <c:v>0.64364924998989403</c:v>
                </c:pt>
                <c:pt idx="421">
                  <c:v>0.64996009198653604</c:v>
                </c:pt>
                <c:pt idx="422">
                  <c:v>0.62320800563372902</c:v>
                </c:pt>
                <c:pt idx="423">
                  <c:v>0.63246452199382697</c:v>
                </c:pt>
                <c:pt idx="424">
                  <c:v>0.65522053130001701</c:v>
                </c:pt>
                <c:pt idx="425">
                  <c:v>0.64539411953873405</c:v>
                </c:pt>
                <c:pt idx="426">
                  <c:v>0.62478824909181396</c:v>
                </c:pt>
                <c:pt idx="427">
                  <c:v>0.62930718573812305</c:v>
                </c:pt>
                <c:pt idx="428">
                  <c:v>0.62821622005954203</c:v>
                </c:pt>
                <c:pt idx="429">
                  <c:v>0.62699925718809701</c:v>
                </c:pt>
                <c:pt idx="430">
                  <c:v>0.56967620623525295</c:v>
                </c:pt>
                <c:pt idx="431">
                  <c:v>0.51842027888744602</c:v>
                </c:pt>
                <c:pt idx="432">
                  <c:v>0.51560670627618699</c:v>
                </c:pt>
                <c:pt idx="433">
                  <c:v>0.52990954117885103</c:v>
                </c:pt>
                <c:pt idx="434">
                  <c:v>0.51290467670391005</c:v>
                </c:pt>
                <c:pt idx="435">
                  <c:v>0.49651272587975298</c:v>
                </c:pt>
                <c:pt idx="436">
                  <c:v>0.52476348937563499</c:v>
                </c:pt>
                <c:pt idx="437">
                  <c:v>0.52036712424005305</c:v>
                </c:pt>
                <c:pt idx="438">
                  <c:v>0.53474166632407505</c:v>
                </c:pt>
                <c:pt idx="439">
                  <c:v>0.53444927546308696</c:v>
                </c:pt>
                <c:pt idx="440">
                  <c:v>0.54493723755091505</c:v>
                </c:pt>
                <c:pt idx="441">
                  <c:v>0.56299004881447601</c:v>
                </c:pt>
                <c:pt idx="442">
                  <c:v>0.56498080065614797</c:v>
                </c:pt>
                <c:pt idx="443">
                  <c:v>0.56230346229324801</c:v>
                </c:pt>
                <c:pt idx="444">
                  <c:v>0.54935445757413204</c:v>
                </c:pt>
                <c:pt idx="445">
                  <c:v>0.56721379887711498</c:v>
                </c:pt>
                <c:pt idx="446">
                  <c:v>0.56702273177453599</c:v>
                </c:pt>
                <c:pt idx="447">
                  <c:v>0.57423605503804398</c:v>
                </c:pt>
                <c:pt idx="448">
                  <c:v>0.56536329084979897</c:v>
                </c:pt>
                <c:pt idx="449">
                  <c:v>0.56440840921245305</c:v>
                </c:pt>
                <c:pt idx="450">
                  <c:v>0.57236500324223805</c:v>
                </c:pt>
                <c:pt idx="451">
                  <c:v>0.58067343393994597</c:v>
                </c:pt>
                <c:pt idx="452">
                  <c:v>0.58611015033435598</c:v>
                </c:pt>
                <c:pt idx="453">
                  <c:v>0.58371164986330304</c:v>
                </c:pt>
                <c:pt idx="454">
                  <c:v>0.58421341277536298</c:v>
                </c:pt>
                <c:pt idx="455">
                  <c:v>0.59414688620587197</c:v>
                </c:pt>
                <c:pt idx="456">
                  <c:v>0.59556128067456005</c:v>
                </c:pt>
                <c:pt idx="457">
                  <c:v>0.59185167000969996</c:v>
                </c:pt>
                <c:pt idx="458">
                  <c:v>0.60119214812590505</c:v>
                </c:pt>
                <c:pt idx="459">
                  <c:v>0.60291541179216901</c:v>
                </c:pt>
                <c:pt idx="460">
                  <c:v>0.61032250261575505</c:v>
                </c:pt>
                <c:pt idx="461">
                  <c:v>0.60879219339979096</c:v>
                </c:pt>
                <c:pt idx="462">
                  <c:v>0.62321067137043695</c:v>
                </c:pt>
                <c:pt idx="463">
                  <c:v>0.61551897535027</c:v>
                </c:pt>
                <c:pt idx="464">
                  <c:v>0.61199473220665102</c:v>
                </c:pt>
                <c:pt idx="465">
                  <c:v>0.62704771938886705</c:v>
                </c:pt>
                <c:pt idx="466">
                  <c:v>0.61694949774017005</c:v>
                </c:pt>
                <c:pt idx="467">
                  <c:v>0.59064508595104404</c:v>
                </c:pt>
                <c:pt idx="468">
                  <c:v>0.58413917521832004</c:v>
                </c:pt>
                <c:pt idx="469">
                  <c:v>0.592915901958465</c:v>
                </c:pt>
                <c:pt idx="470">
                  <c:v>0.60470892726842895</c:v>
                </c:pt>
                <c:pt idx="471">
                  <c:v>0.61109247205292805</c:v>
                </c:pt>
                <c:pt idx="472">
                  <c:v>0.60853434485667302</c:v>
                </c:pt>
                <c:pt idx="473">
                  <c:v>0.61048692247691805</c:v>
                </c:pt>
                <c:pt idx="474">
                  <c:v>0.61827586877734197</c:v>
                </c:pt>
                <c:pt idx="475">
                  <c:v>0.61551085438837605</c:v>
                </c:pt>
                <c:pt idx="476">
                  <c:v>0.61532025960578196</c:v>
                </c:pt>
                <c:pt idx="477">
                  <c:v>0.62097531522564997</c:v>
                </c:pt>
                <c:pt idx="478">
                  <c:v>0.59954645748844604</c:v>
                </c:pt>
                <c:pt idx="479">
                  <c:v>0.60453711535549803</c:v>
                </c:pt>
                <c:pt idx="480">
                  <c:v>0.58208843421567302</c:v>
                </c:pt>
                <c:pt idx="481">
                  <c:v>0.54776160820725495</c:v>
                </c:pt>
                <c:pt idx="482">
                  <c:v>0.55240791782851595</c:v>
                </c:pt>
                <c:pt idx="483">
                  <c:v>0.579374667052587</c:v>
                </c:pt>
                <c:pt idx="484">
                  <c:v>0.58060765212628196</c:v>
                </c:pt>
                <c:pt idx="485">
                  <c:v>0.592028501856663</c:v>
                </c:pt>
                <c:pt idx="486">
                  <c:v>0.62447986252431897</c:v>
                </c:pt>
                <c:pt idx="487">
                  <c:v>0.62692360335050301</c:v>
                </c:pt>
                <c:pt idx="488">
                  <c:v>0.64389719842706805</c:v>
                </c:pt>
                <c:pt idx="489">
                  <c:v>0.66253260991485097</c:v>
                </c:pt>
                <c:pt idx="490">
                  <c:v>0.64142122362301301</c:v>
                </c:pt>
                <c:pt idx="491">
                  <c:v>0.66863338549132001</c:v>
                </c:pt>
                <c:pt idx="492">
                  <c:v>0.68492177256730602</c:v>
                </c:pt>
                <c:pt idx="493">
                  <c:v>0.66525206239219004</c:v>
                </c:pt>
                <c:pt idx="494">
                  <c:v>0.68527122687103403</c:v>
                </c:pt>
                <c:pt idx="495">
                  <c:v>0.66933673221398204</c:v>
                </c:pt>
                <c:pt idx="496">
                  <c:v>0.68400169493201501</c:v>
                </c:pt>
                <c:pt idx="497">
                  <c:v>0.68629424473967304</c:v>
                </c:pt>
                <c:pt idx="498">
                  <c:v>0.67524486896688596</c:v>
                </c:pt>
                <c:pt idx="499">
                  <c:v>0.66523234615278404</c:v>
                </c:pt>
                <c:pt idx="500">
                  <c:v>0.66822222701199996</c:v>
                </c:pt>
                <c:pt idx="501">
                  <c:v>0.69589752524659698</c:v>
                </c:pt>
                <c:pt idx="502">
                  <c:v>0.69281953987293898</c:v>
                </c:pt>
                <c:pt idx="503">
                  <c:v>0.69796177806430704</c:v>
                </c:pt>
                <c:pt idx="504">
                  <c:v>0.682435822814068</c:v>
                </c:pt>
                <c:pt idx="505">
                  <c:v>0.69570584246125799</c:v>
                </c:pt>
                <c:pt idx="506">
                  <c:v>0.70747865395073595</c:v>
                </c:pt>
                <c:pt idx="507">
                  <c:v>0.70891262121006904</c:v>
                </c:pt>
                <c:pt idx="508">
                  <c:v>0.73471446606414903</c:v>
                </c:pt>
                <c:pt idx="509">
                  <c:v>0.71914142517930202</c:v>
                </c:pt>
                <c:pt idx="510">
                  <c:v>0.71785834239733604</c:v>
                </c:pt>
                <c:pt idx="511">
                  <c:v>0.68149618137907797</c:v>
                </c:pt>
                <c:pt idx="512">
                  <c:v>0.67675881246793101</c:v>
                </c:pt>
                <c:pt idx="513">
                  <c:v>0.67651861452317497</c:v>
                </c:pt>
                <c:pt idx="514">
                  <c:v>0.67801212806879996</c:v>
                </c:pt>
                <c:pt idx="515">
                  <c:v>0.63258614944310798</c:v>
                </c:pt>
                <c:pt idx="516">
                  <c:v>0.57900863482763298</c:v>
                </c:pt>
                <c:pt idx="517">
                  <c:v>0.59115030647468902</c:v>
                </c:pt>
                <c:pt idx="518">
                  <c:v>0.59880336878655105</c:v>
                </c:pt>
                <c:pt idx="519">
                  <c:v>0.63221538742155703</c:v>
                </c:pt>
                <c:pt idx="520">
                  <c:v>0.60794310494391401</c:v>
                </c:pt>
                <c:pt idx="521">
                  <c:v>0.60192110871137094</c:v>
                </c:pt>
                <c:pt idx="522">
                  <c:v>0.57036993848962703</c:v>
                </c:pt>
                <c:pt idx="523">
                  <c:v>0.581952593689679</c:v>
                </c:pt>
                <c:pt idx="524">
                  <c:v>0.56253397742924305</c:v>
                </c:pt>
                <c:pt idx="525">
                  <c:v>0.51113659686801105</c:v>
                </c:pt>
                <c:pt idx="526">
                  <c:v>0.45181749169433799</c:v>
                </c:pt>
                <c:pt idx="527">
                  <c:v>0.42200173553064502</c:v>
                </c:pt>
                <c:pt idx="528">
                  <c:v>0.45468652191238601</c:v>
                </c:pt>
                <c:pt idx="529">
                  <c:v>0.47641023491789802</c:v>
                </c:pt>
                <c:pt idx="530">
                  <c:v>0.48977203840900202</c:v>
                </c:pt>
                <c:pt idx="531">
                  <c:v>0.46755795105876802</c:v>
                </c:pt>
                <c:pt idx="532">
                  <c:v>0.46512656742306302</c:v>
                </c:pt>
                <c:pt idx="533">
                  <c:v>0.47384167833623497</c:v>
                </c:pt>
                <c:pt idx="534">
                  <c:v>0.491008827013174</c:v>
                </c:pt>
                <c:pt idx="535">
                  <c:v>0.48717570522899201</c:v>
                </c:pt>
                <c:pt idx="536">
                  <c:v>0.50188044786052499</c:v>
                </c:pt>
                <c:pt idx="537">
                  <c:v>0.51573631453246604</c:v>
                </c:pt>
                <c:pt idx="538">
                  <c:v>0.49735396787969999</c:v>
                </c:pt>
                <c:pt idx="539">
                  <c:v>0.48198854629038301</c:v>
                </c:pt>
                <c:pt idx="540">
                  <c:v>0.47637984271051798</c:v>
                </c:pt>
                <c:pt idx="541">
                  <c:v>0.50826992648442004</c:v>
                </c:pt>
                <c:pt idx="542">
                  <c:v>0.495295443072374</c:v>
                </c:pt>
                <c:pt idx="543">
                  <c:v>0.47463070777528199</c:v>
                </c:pt>
                <c:pt idx="544">
                  <c:v>0.44956948306754801</c:v>
                </c:pt>
                <c:pt idx="545">
                  <c:v>0.46761928029753103</c:v>
                </c:pt>
                <c:pt idx="546">
                  <c:v>0.46714858221189198</c:v>
                </c:pt>
                <c:pt idx="547">
                  <c:v>0.47109182048594</c:v>
                </c:pt>
                <c:pt idx="548">
                  <c:v>0.46865394481169997</c:v>
                </c:pt>
                <c:pt idx="549">
                  <c:v>0.46531871933613</c:v>
                </c:pt>
                <c:pt idx="550">
                  <c:v>0.48304198801856402</c:v>
                </c:pt>
                <c:pt idx="551">
                  <c:v>0.47496017725496098</c:v>
                </c:pt>
                <c:pt idx="552">
                  <c:v>0.46611500289818503</c:v>
                </c:pt>
                <c:pt idx="553">
                  <c:v>0.46851144266605199</c:v>
                </c:pt>
                <c:pt idx="554">
                  <c:v>0.45575902596003298</c:v>
                </c:pt>
                <c:pt idx="555">
                  <c:v>0.45602366020523799</c:v>
                </c:pt>
                <c:pt idx="556">
                  <c:v>0.46731921961131201</c:v>
                </c:pt>
                <c:pt idx="557">
                  <c:v>0.45736903915994098</c:v>
                </c:pt>
                <c:pt idx="558">
                  <c:v>0.44250266102680202</c:v>
                </c:pt>
                <c:pt idx="559">
                  <c:v>0.43947046729745098</c:v>
                </c:pt>
                <c:pt idx="560">
                  <c:v>0.425352209140124</c:v>
                </c:pt>
                <c:pt idx="561">
                  <c:v>0.42539714789876598</c:v>
                </c:pt>
                <c:pt idx="562">
                  <c:v>0.40946917605202898</c:v>
                </c:pt>
                <c:pt idx="563">
                  <c:v>0.39936257022230898</c:v>
                </c:pt>
                <c:pt idx="564">
                  <c:v>0.43472560912020097</c:v>
                </c:pt>
                <c:pt idx="565">
                  <c:v>0.41732935613796501</c:v>
                </c:pt>
                <c:pt idx="566">
                  <c:v>0.428117028865172</c:v>
                </c:pt>
                <c:pt idx="567">
                  <c:v>0.42982914065882999</c:v>
                </c:pt>
                <c:pt idx="568">
                  <c:v>0.38878095374874</c:v>
                </c:pt>
                <c:pt idx="569">
                  <c:v>0.38910790399043499</c:v>
                </c:pt>
                <c:pt idx="570">
                  <c:v>0.38100118945147599</c:v>
                </c:pt>
                <c:pt idx="571">
                  <c:v>0.38922706738732799</c:v>
                </c:pt>
                <c:pt idx="572">
                  <c:v>0.38828136860932999</c:v>
                </c:pt>
                <c:pt idx="573">
                  <c:v>0.36822878855256602</c:v>
                </c:pt>
                <c:pt idx="574">
                  <c:v>0.351831792214228</c:v>
                </c:pt>
                <c:pt idx="575">
                  <c:v>0.338871424295837</c:v>
                </c:pt>
                <c:pt idx="576">
                  <c:v>0.33890890211987901</c:v>
                </c:pt>
                <c:pt idx="577">
                  <c:v>0.30891158445315797</c:v>
                </c:pt>
                <c:pt idx="578">
                  <c:v>0.297581258324771</c:v>
                </c:pt>
                <c:pt idx="579">
                  <c:v>0.33484966942809002</c:v>
                </c:pt>
                <c:pt idx="580">
                  <c:v>0.31017885758027902</c:v>
                </c:pt>
                <c:pt idx="581">
                  <c:v>0.30385386804898701</c:v>
                </c:pt>
                <c:pt idx="582">
                  <c:v>0.32494062057827999</c:v>
                </c:pt>
                <c:pt idx="583">
                  <c:v>0.334393035155652</c:v>
                </c:pt>
                <c:pt idx="584">
                  <c:v>0.330717903884854</c:v>
                </c:pt>
                <c:pt idx="585">
                  <c:v>0.34766618644647401</c:v>
                </c:pt>
                <c:pt idx="586">
                  <c:v>0.35155582133067897</c:v>
                </c:pt>
                <c:pt idx="587">
                  <c:v>0.35861135907459901</c:v>
                </c:pt>
                <c:pt idx="588">
                  <c:v>0.34063806437049199</c:v>
                </c:pt>
                <c:pt idx="589">
                  <c:v>0.33388056479626499</c:v>
                </c:pt>
                <c:pt idx="590">
                  <c:v>0.33030577169734399</c:v>
                </c:pt>
                <c:pt idx="591">
                  <c:v>0.34334685466266301</c:v>
                </c:pt>
                <c:pt idx="592">
                  <c:v>0.34540492861926098</c:v>
                </c:pt>
                <c:pt idx="593">
                  <c:v>0.35104213265713902</c:v>
                </c:pt>
                <c:pt idx="594">
                  <c:v>0.37390897417576302</c:v>
                </c:pt>
                <c:pt idx="595">
                  <c:v>0.37690597530159903</c:v>
                </c:pt>
                <c:pt idx="596">
                  <c:v>0.38486156879375</c:v>
                </c:pt>
                <c:pt idx="597">
                  <c:v>0.37945966605403902</c:v>
                </c:pt>
                <c:pt idx="598">
                  <c:v>0.37538818222869502</c:v>
                </c:pt>
                <c:pt idx="599">
                  <c:v>0.38828726253774198</c:v>
                </c:pt>
                <c:pt idx="600">
                  <c:v>0.38914430497736002</c:v>
                </c:pt>
                <c:pt idx="601">
                  <c:v>0.380922084686101</c:v>
                </c:pt>
                <c:pt idx="602">
                  <c:v>0.388976779682843</c:v>
                </c:pt>
                <c:pt idx="603">
                  <c:v>0.37697990999971998</c:v>
                </c:pt>
                <c:pt idx="604">
                  <c:v>0.37724623537371799</c:v>
                </c:pt>
                <c:pt idx="605">
                  <c:v>0.39047383315557499</c:v>
                </c:pt>
                <c:pt idx="606">
                  <c:v>0.38723563404769001</c:v>
                </c:pt>
                <c:pt idx="607">
                  <c:v>0.38308468412818297</c:v>
                </c:pt>
                <c:pt idx="608">
                  <c:v>0.37724376934728399</c:v>
                </c:pt>
                <c:pt idx="609">
                  <c:v>0.37467831139928098</c:v>
                </c:pt>
                <c:pt idx="610">
                  <c:v>0.369172426352331</c:v>
                </c:pt>
                <c:pt idx="611">
                  <c:v>0.38322226067958798</c:v>
                </c:pt>
                <c:pt idx="612">
                  <c:v>0.38791853566720502</c:v>
                </c:pt>
                <c:pt idx="613">
                  <c:v>0.38107323169845497</c:v>
                </c:pt>
                <c:pt idx="614">
                  <c:v>0.37232648296211301</c:v>
                </c:pt>
                <c:pt idx="615">
                  <c:v>0.35322737907358898</c:v>
                </c:pt>
                <c:pt idx="616">
                  <c:v>0.37799977143049701</c:v>
                </c:pt>
                <c:pt idx="617">
                  <c:v>0.37831943823940001</c:v>
                </c:pt>
                <c:pt idx="618">
                  <c:v>0.36481766731044801</c:v>
                </c:pt>
                <c:pt idx="619">
                  <c:v>0.35851943430739402</c:v>
                </c:pt>
                <c:pt idx="620">
                  <c:v>0.36574802432146802</c:v>
                </c:pt>
                <c:pt idx="621">
                  <c:v>0.38845720540395201</c:v>
                </c:pt>
                <c:pt idx="622">
                  <c:v>0.39502116068265403</c:v>
                </c:pt>
                <c:pt idx="623">
                  <c:v>0.37638845732707998</c:v>
                </c:pt>
                <c:pt idx="624">
                  <c:v>0.39132966694875099</c:v>
                </c:pt>
                <c:pt idx="625">
                  <c:v>0.40064415508530898</c:v>
                </c:pt>
                <c:pt idx="626">
                  <c:v>0.38621418459991302</c:v>
                </c:pt>
                <c:pt idx="627">
                  <c:v>0.35862023161283102</c:v>
                </c:pt>
                <c:pt idx="628">
                  <c:v>0.35873830341512902</c:v>
                </c:pt>
                <c:pt idx="629">
                  <c:v>0.353531697650385</c:v>
                </c:pt>
                <c:pt idx="630">
                  <c:v>0.36254556068515298</c:v>
                </c:pt>
                <c:pt idx="631">
                  <c:v>0.364265787417826</c:v>
                </c:pt>
                <c:pt idx="632">
                  <c:v>0.37569560699228</c:v>
                </c:pt>
                <c:pt idx="633">
                  <c:v>0.37403819576638497</c:v>
                </c:pt>
                <c:pt idx="634">
                  <c:v>0.36863262044769002</c:v>
                </c:pt>
                <c:pt idx="635">
                  <c:v>0.374675309877469</c:v>
                </c:pt>
                <c:pt idx="636">
                  <c:v>0.375521160820945</c:v>
                </c:pt>
                <c:pt idx="637">
                  <c:v>0.394712433473211</c:v>
                </c:pt>
                <c:pt idx="638">
                  <c:v>0.40282518669635597</c:v>
                </c:pt>
                <c:pt idx="639">
                  <c:v>0.36179338699582803</c:v>
                </c:pt>
                <c:pt idx="640">
                  <c:v>0.38090100531042098</c:v>
                </c:pt>
                <c:pt idx="641">
                  <c:v>0.38316817014549998</c:v>
                </c:pt>
                <c:pt idx="642">
                  <c:v>0.40798279943357302</c:v>
                </c:pt>
                <c:pt idx="643">
                  <c:v>0.40201887749669202</c:v>
                </c:pt>
                <c:pt idx="644">
                  <c:v>0.35199888351474201</c:v>
                </c:pt>
                <c:pt idx="645">
                  <c:v>0.35828752491855698</c:v>
                </c:pt>
                <c:pt idx="646">
                  <c:v>0.37390174760031603</c:v>
                </c:pt>
                <c:pt idx="647">
                  <c:v>0.383368606852659</c:v>
                </c:pt>
                <c:pt idx="648">
                  <c:v>0.39400794823384899</c:v>
                </c:pt>
                <c:pt idx="649">
                  <c:v>0.411028656967384</c:v>
                </c:pt>
                <c:pt idx="650">
                  <c:v>0.42688176994812699</c:v>
                </c:pt>
                <c:pt idx="651">
                  <c:v>0.42142859865964799</c:v>
                </c:pt>
                <c:pt idx="652">
                  <c:v>0.45264958781774101</c:v>
                </c:pt>
                <c:pt idx="653">
                  <c:v>0.44414428350401303</c:v>
                </c:pt>
                <c:pt idx="654">
                  <c:v>0.41611342461142797</c:v>
                </c:pt>
                <c:pt idx="655">
                  <c:v>0.41054718892936598</c:v>
                </c:pt>
                <c:pt idx="656">
                  <c:v>0.42881594042313997</c:v>
                </c:pt>
                <c:pt idx="657">
                  <c:v>0.42627616437976001</c:v>
                </c:pt>
                <c:pt idx="658">
                  <c:v>0.43237126013428501</c:v>
                </c:pt>
                <c:pt idx="659">
                  <c:v>0.43514530463279799</c:v>
                </c:pt>
                <c:pt idx="660">
                  <c:v>0.43913784043272602</c:v>
                </c:pt>
                <c:pt idx="661">
                  <c:v>0.41226699378095799</c:v>
                </c:pt>
                <c:pt idx="662">
                  <c:v>0.38535668668650702</c:v>
                </c:pt>
                <c:pt idx="663">
                  <c:v>0.38086779959135297</c:v>
                </c:pt>
                <c:pt idx="664">
                  <c:v>0.372496247278436</c:v>
                </c:pt>
                <c:pt idx="665">
                  <c:v>0.36316095120207997</c:v>
                </c:pt>
                <c:pt idx="666">
                  <c:v>0.34692135547768199</c:v>
                </c:pt>
                <c:pt idx="667">
                  <c:v>0.33152624643378897</c:v>
                </c:pt>
                <c:pt idx="668">
                  <c:v>0.33420411534323802</c:v>
                </c:pt>
                <c:pt idx="669">
                  <c:v>0.34527390164157501</c:v>
                </c:pt>
                <c:pt idx="670">
                  <c:v>0.33687742248545</c:v>
                </c:pt>
                <c:pt idx="671">
                  <c:v>0.32815606151139598</c:v>
                </c:pt>
                <c:pt idx="672">
                  <c:v>0.33439256379591997</c:v>
                </c:pt>
                <c:pt idx="673">
                  <c:v>0.36775875911208</c:v>
                </c:pt>
                <c:pt idx="674">
                  <c:v>0.37084966714925799</c:v>
                </c:pt>
                <c:pt idx="675">
                  <c:v>0.405470767010296</c:v>
                </c:pt>
                <c:pt idx="676">
                  <c:v>0.38429009932305702</c:v>
                </c:pt>
                <c:pt idx="677">
                  <c:v>0.38905039773976402</c:v>
                </c:pt>
                <c:pt idx="678">
                  <c:v>0.38935039123343701</c:v>
                </c:pt>
                <c:pt idx="679">
                  <c:v>0.39499622926693101</c:v>
                </c:pt>
                <c:pt idx="680">
                  <c:v>0.393151396613166</c:v>
                </c:pt>
                <c:pt idx="681">
                  <c:v>0.412478991410066</c:v>
                </c:pt>
                <c:pt idx="682">
                  <c:v>0.42214866599552803</c:v>
                </c:pt>
                <c:pt idx="683">
                  <c:v>0.43800365526302099</c:v>
                </c:pt>
                <c:pt idx="684">
                  <c:v>0.43803568187129199</c:v>
                </c:pt>
                <c:pt idx="685">
                  <c:v>0.428871829540662</c:v>
                </c:pt>
                <c:pt idx="686">
                  <c:v>0.43339559237175102</c:v>
                </c:pt>
                <c:pt idx="687">
                  <c:v>0.42352484956609299</c:v>
                </c:pt>
                <c:pt idx="688">
                  <c:v>0.43261657704200701</c:v>
                </c:pt>
                <c:pt idx="689">
                  <c:v>0.42380854160369102</c:v>
                </c:pt>
                <c:pt idx="690">
                  <c:v>0.41180702706565597</c:v>
                </c:pt>
                <c:pt idx="691">
                  <c:v>0.39132373112616398</c:v>
                </c:pt>
                <c:pt idx="692">
                  <c:v>0.38641373083389902</c:v>
                </c:pt>
                <c:pt idx="693">
                  <c:v>0.38397349836982497</c:v>
                </c:pt>
                <c:pt idx="694">
                  <c:v>0.358696890818751</c:v>
                </c:pt>
                <c:pt idx="695">
                  <c:v>0.35904254071995101</c:v>
                </c:pt>
                <c:pt idx="696">
                  <c:v>0.34581646874585498</c:v>
                </c:pt>
                <c:pt idx="697">
                  <c:v>0.35441382397517801</c:v>
                </c:pt>
                <c:pt idx="698">
                  <c:v>0.35323353024960802</c:v>
                </c:pt>
                <c:pt idx="699">
                  <c:v>0.35865056950994201</c:v>
                </c:pt>
                <c:pt idx="700">
                  <c:v>0.35162292923778099</c:v>
                </c:pt>
                <c:pt idx="701">
                  <c:v>0.36091799079411602</c:v>
                </c:pt>
                <c:pt idx="702">
                  <c:v>0.39084983621363401</c:v>
                </c:pt>
                <c:pt idx="703">
                  <c:v>0.38978449564251699</c:v>
                </c:pt>
                <c:pt idx="704">
                  <c:v>0.37926510120356</c:v>
                </c:pt>
                <c:pt idx="705">
                  <c:v>0.38432844417247902</c:v>
                </c:pt>
                <c:pt idx="706">
                  <c:v>0.40123974066215201</c:v>
                </c:pt>
                <c:pt idx="707">
                  <c:v>0.39835255711357898</c:v>
                </c:pt>
                <c:pt idx="708">
                  <c:v>0.39893034522976401</c:v>
                </c:pt>
                <c:pt idx="709">
                  <c:v>0.39263081340921102</c:v>
                </c:pt>
                <c:pt idx="710">
                  <c:v>0.38328752635696001</c:v>
                </c:pt>
                <c:pt idx="711">
                  <c:v>0.38903695209216199</c:v>
                </c:pt>
                <c:pt idx="712">
                  <c:v>0.40695895584384301</c:v>
                </c:pt>
                <c:pt idx="713">
                  <c:v>0.41063384152704202</c:v>
                </c:pt>
                <c:pt idx="714">
                  <c:v>0.40584353085363201</c:v>
                </c:pt>
                <c:pt idx="715">
                  <c:v>0.425622881725016</c:v>
                </c:pt>
                <c:pt idx="716">
                  <c:v>0.44279289243026798</c:v>
                </c:pt>
                <c:pt idx="717">
                  <c:v>0.45822217854122799</c:v>
                </c:pt>
                <c:pt idx="718">
                  <c:v>0.46484716561262102</c:v>
                </c:pt>
                <c:pt idx="719">
                  <c:v>0.467915676000494</c:v>
                </c:pt>
                <c:pt idx="720">
                  <c:v>0.44376523499072101</c:v>
                </c:pt>
                <c:pt idx="721">
                  <c:v>0.463086331997691</c:v>
                </c:pt>
                <c:pt idx="722">
                  <c:v>0.43179086691636598</c:v>
                </c:pt>
                <c:pt idx="723">
                  <c:v>0.43888951839740797</c:v>
                </c:pt>
                <c:pt idx="724">
                  <c:v>0.43438344717314298</c:v>
                </c:pt>
                <c:pt idx="725">
                  <c:v>0.421114683953486</c:v>
                </c:pt>
                <c:pt idx="726">
                  <c:v>0.445536852351609</c:v>
                </c:pt>
                <c:pt idx="727">
                  <c:v>0.451382773603629</c:v>
                </c:pt>
                <c:pt idx="728">
                  <c:v>0.46648378145082597</c:v>
                </c:pt>
                <c:pt idx="729">
                  <c:v>0.437101583957058</c:v>
                </c:pt>
                <c:pt idx="730">
                  <c:v>0.41827634607306302</c:v>
                </c:pt>
                <c:pt idx="731">
                  <c:v>0.434268695195063</c:v>
                </c:pt>
                <c:pt idx="732">
                  <c:v>0.44003900682664399</c:v>
                </c:pt>
                <c:pt idx="733">
                  <c:v>0.461556690236608</c:v>
                </c:pt>
                <c:pt idx="734">
                  <c:v>0.45882644440840797</c:v>
                </c:pt>
                <c:pt idx="735">
                  <c:v>0.31604864010677203</c:v>
                </c:pt>
                <c:pt idx="736">
                  <c:v>0.309174349572651</c:v>
                </c:pt>
                <c:pt idx="737">
                  <c:v>0.34277968974619499</c:v>
                </c:pt>
                <c:pt idx="738">
                  <c:v>0.33479752753468101</c:v>
                </c:pt>
                <c:pt idx="739">
                  <c:v>0.35053681315561502</c:v>
                </c:pt>
                <c:pt idx="740">
                  <c:v>0.341947407713658</c:v>
                </c:pt>
                <c:pt idx="741">
                  <c:v>0.33791742449621098</c:v>
                </c:pt>
                <c:pt idx="742">
                  <c:v>0.32809984941302101</c:v>
                </c:pt>
                <c:pt idx="743">
                  <c:v>0.33749664881901098</c:v>
                </c:pt>
                <c:pt idx="744">
                  <c:v>0.32826019882006102</c:v>
                </c:pt>
                <c:pt idx="745">
                  <c:v>0.31311673125887202</c:v>
                </c:pt>
                <c:pt idx="746">
                  <c:v>0.31616011504338498</c:v>
                </c:pt>
                <c:pt idx="747">
                  <c:v>0.32436124317216303</c:v>
                </c:pt>
                <c:pt idx="748">
                  <c:v>0.312334720041134</c:v>
                </c:pt>
                <c:pt idx="749">
                  <c:v>0.31469087974980903</c:v>
                </c:pt>
                <c:pt idx="750">
                  <c:v>0.32337695579339998</c:v>
                </c:pt>
                <c:pt idx="751">
                  <c:v>0.318058485596385</c:v>
                </c:pt>
                <c:pt idx="752">
                  <c:v>0.315809110784258</c:v>
                </c:pt>
                <c:pt idx="753">
                  <c:v>0.32606335037473</c:v>
                </c:pt>
                <c:pt idx="754">
                  <c:v>0.33565035206136201</c:v>
                </c:pt>
                <c:pt idx="755">
                  <c:v>0.338126062503463</c:v>
                </c:pt>
                <c:pt idx="756">
                  <c:v>0.34771260123271303</c:v>
                </c:pt>
                <c:pt idx="757">
                  <c:v>0.35225707133964301</c:v>
                </c:pt>
                <c:pt idx="758">
                  <c:v>0.346535030369512</c:v>
                </c:pt>
                <c:pt idx="759">
                  <c:v>0.33069200739548699</c:v>
                </c:pt>
                <c:pt idx="760">
                  <c:v>0.33489596412988598</c:v>
                </c:pt>
                <c:pt idx="761">
                  <c:v>0.33068876325235202</c:v>
                </c:pt>
                <c:pt idx="762">
                  <c:v>0.30347708697656001</c:v>
                </c:pt>
                <c:pt idx="763">
                  <c:v>0.29866325482237199</c:v>
                </c:pt>
                <c:pt idx="764">
                  <c:v>0.30079887232008401</c:v>
                </c:pt>
                <c:pt idx="765">
                  <c:v>0.29005401564841399</c:v>
                </c:pt>
                <c:pt idx="766">
                  <c:v>0.308052453402542</c:v>
                </c:pt>
                <c:pt idx="767">
                  <c:v>0.29668428497211202</c:v>
                </c:pt>
                <c:pt idx="768">
                  <c:v>0.29513691562309902</c:v>
                </c:pt>
                <c:pt idx="769">
                  <c:v>0.27389797569815599</c:v>
                </c:pt>
                <c:pt idx="770">
                  <c:v>0.25963847348647101</c:v>
                </c:pt>
                <c:pt idx="771">
                  <c:v>0.25574521093376501</c:v>
                </c:pt>
                <c:pt idx="772">
                  <c:v>0.257787317287755</c:v>
                </c:pt>
                <c:pt idx="773">
                  <c:v>0.25723494892717003</c:v>
                </c:pt>
                <c:pt idx="774">
                  <c:v>0.26792646273005899</c:v>
                </c:pt>
                <c:pt idx="775">
                  <c:v>0.27831656602204202</c:v>
                </c:pt>
                <c:pt idx="776">
                  <c:v>0.27168609604279698</c:v>
                </c:pt>
                <c:pt idx="777">
                  <c:v>0.27341058188795098</c:v>
                </c:pt>
                <c:pt idx="778">
                  <c:v>0.27124852646770098</c:v>
                </c:pt>
                <c:pt idx="779">
                  <c:v>0.26060941034245699</c:v>
                </c:pt>
                <c:pt idx="780">
                  <c:v>0.26556133853800001</c:v>
                </c:pt>
                <c:pt idx="781">
                  <c:v>0.271586708053696</c:v>
                </c:pt>
                <c:pt idx="782">
                  <c:v>0.27129381591156898</c:v>
                </c:pt>
                <c:pt idx="783">
                  <c:v>0.271173922492915</c:v>
                </c:pt>
                <c:pt idx="784">
                  <c:v>0.26285517376503698</c:v>
                </c:pt>
                <c:pt idx="785">
                  <c:v>0.27366725813447401</c:v>
                </c:pt>
                <c:pt idx="786">
                  <c:v>0.27418552806589402</c:v>
                </c:pt>
                <c:pt idx="787">
                  <c:v>0.27212191209092002</c:v>
                </c:pt>
                <c:pt idx="788">
                  <c:v>0.26973082991315001</c:v>
                </c:pt>
                <c:pt idx="789">
                  <c:v>0.27157021574621398</c:v>
                </c:pt>
                <c:pt idx="790">
                  <c:v>0.269659314095678</c:v>
                </c:pt>
                <c:pt idx="791">
                  <c:v>0.2600877378657</c:v>
                </c:pt>
                <c:pt idx="792">
                  <c:v>0.25922056477396799</c:v>
                </c:pt>
                <c:pt idx="793">
                  <c:v>0.25218047225832402</c:v>
                </c:pt>
                <c:pt idx="794">
                  <c:v>0.25267223996572502</c:v>
                </c:pt>
                <c:pt idx="795">
                  <c:v>0.26009419287896302</c:v>
                </c:pt>
                <c:pt idx="796">
                  <c:v>0.26636546316588</c:v>
                </c:pt>
                <c:pt idx="797">
                  <c:v>0.27107342757839098</c:v>
                </c:pt>
                <c:pt idx="798">
                  <c:v>0.27575717161299601</c:v>
                </c:pt>
                <c:pt idx="799">
                  <c:v>0.26608949110601199</c:v>
                </c:pt>
                <c:pt idx="800">
                  <c:v>0.26665272150782399</c:v>
                </c:pt>
                <c:pt idx="801">
                  <c:v>0.26085494364801298</c:v>
                </c:pt>
                <c:pt idx="802">
                  <c:v>0.26255647008191302</c:v>
                </c:pt>
                <c:pt idx="803">
                  <c:v>0.25874023043078198</c:v>
                </c:pt>
                <c:pt idx="804">
                  <c:v>0.26162131888677498</c:v>
                </c:pt>
                <c:pt idx="805">
                  <c:v>0.26839837448428</c:v>
                </c:pt>
                <c:pt idx="806">
                  <c:v>0.26670010497320201</c:v>
                </c:pt>
                <c:pt idx="807">
                  <c:v>0.26767798531114601</c:v>
                </c:pt>
                <c:pt idx="808">
                  <c:v>0.264003662758719</c:v>
                </c:pt>
                <c:pt idx="809">
                  <c:v>0.26583473255158602</c:v>
                </c:pt>
                <c:pt idx="810">
                  <c:v>0.26753420538374301</c:v>
                </c:pt>
                <c:pt idx="811">
                  <c:v>0.26240001985382999</c:v>
                </c:pt>
                <c:pt idx="812">
                  <c:v>0.26222259230760597</c:v>
                </c:pt>
                <c:pt idx="813">
                  <c:v>0.25942757742955402</c:v>
                </c:pt>
                <c:pt idx="814">
                  <c:v>0.25913621691161898</c:v>
                </c:pt>
                <c:pt idx="815">
                  <c:v>0.24788082838654399</c:v>
                </c:pt>
                <c:pt idx="816">
                  <c:v>0.25201846308137099</c:v>
                </c:pt>
                <c:pt idx="817">
                  <c:v>0.25625574552019198</c:v>
                </c:pt>
                <c:pt idx="818">
                  <c:v>0.25106559623289998</c:v>
                </c:pt>
                <c:pt idx="819">
                  <c:v>0.253830058448617</c:v>
                </c:pt>
                <c:pt idx="820">
                  <c:v>0.24303961092616599</c:v>
                </c:pt>
                <c:pt idx="821">
                  <c:v>0.24516354942184901</c:v>
                </c:pt>
                <c:pt idx="822">
                  <c:v>0.24831926977042401</c:v>
                </c:pt>
                <c:pt idx="823">
                  <c:v>0.25105328705584301</c:v>
                </c:pt>
                <c:pt idx="824">
                  <c:v>0.25831073896769402</c:v>
                </c:pt>
                <c:pt idx="825">
                  <c:v>0.26092338656683001</c:v>
                </c:pt>
                <c:pt idx="826">
                  <c:v>0.26502807886983998</c:v>
                </c:pt>
                <c:pt idx="827">
                  <c:v>0.26936410669199701</c:v>
                </c:pt>
                <c:pt idx="828">
                  <c:v>0.27330872070472101</c:v>
                </c:pt>
                <c:pt idx="829">
                  <c:v>0.27584667535162999</c:v>
                </c:pt>
                <c:pt idx="830">
                  <c:v>0.279214329819792</c:v>
                </c:pt>
                <c:pt idx="831">
                  <c:v>0.27870069551508497</c:v>
                </c:pt>
                <c:pt idx="832">
                  <c:v>0.28063968361574199</c:v>
                </c:pt>
                <c:pt idx="833">
                  <c:v>0.27692558578689802</c:v>
                </c:pt>
                <c:pt idx="834">
                  <c:v>0.27662304929215997</c:v>
                </c:pt>
                <c:pt idx="835">
                  <c:v>0.28367354706130399</c:v>
                </c:pt>
                <c:pt idx="836">
                  <c:v>0.28126726293712501</c:v>
                </c:pt>
                <c:pt idx="837">
                  <c:v>0.28141412343202099</c:v>
                </c:pt>
                <c:pt idx="838">
                  <c:v>0.29546829027647697</c:v>
                </c:pt>
                <c:pt idx="839">
                  <c:v>0.28802169484727702</c:v>
                </c:pt>
                <c:pt idx="840">
                  <c:v>0.26746753610488</c:v>
                </c:pt>
                <c:pt idx="841">
                  <c:v>0.26986664870388199</c:v>
                </c:pt>
                <c:pt idx="842">
                  <c:v>0.28310868331281602</c:v>
                </c:pt>
                <c:pt idx="843">
                  <c:v>0.283551174993874</c:v>
                </c:pt>
                <c:pt idx="844">
                  <c:v>0.29507674351628499</c:v>
                </c:pt>
                <c:pt idx="845">
                  <c:v>0.29467551675028603</c:v>
                </c:pt>
                <c:pt idx="846">
                  <c:v>0.30069943275900701</c:v>
                </c:pt>
                <c:pt idx="847">
                  <c:v>0.30938952984471202</c:v>
                </c:pt>
                <c:pt idx="848">
                  <c:v>0.30243747966218398</c:v>
                </c:pt>
                <c:pt idx="849">
                  <c:v>0.30764320029591202</c:v>
                </c:pt>
                <c:pt idx="850">
                  <c:v>0.31432206584678102</c:v>
                </c:pt>
                <c:pt idx="851">
                  <c:v>0.33151706344854098</c:v>
                </c:pt>
                <c:pt idx="852">
                  <c:v>0.340119405492119</c:v>
                </c:pt>
                <c:pt idx="853">
                  <c:v>0.33084258374451497</c:v>
                </c:pt>
                <c:pt idx="854">
                  <c:v>0.337705090404958</c:v>
                </c:pt>
                <c:pt idx="855">
                  <c:v>0.30813109393268501</c:v>
                </c:pt>
                <c:pt idx="856">
                  <c:v>0.31010658218413301</c:v>
                </c:pt>
                <c:pt idx="857">
                  <c:v>0.296526407141388</c:v>
                </c:pt>
                <c:pt idx="858">
                  <c:v>0.29184437022487197</c:v>
                </c:pt>
                <c:pt idx="859">
                  <c:v>0.30081891071618599</c:v>
                </c:pt>
                <c:pt idx="860">
                  <c:v>0.31536244971641098</c:v>
                </c:pt>
                <c:pt idx="861">
                  <c:v>0.31149136776208097</c:v>
                </c:pt>
                <c:pt idx="862">
                  <c:v>0.30695147327839301</c:v>
                </c:pt>
                <c:pt idx="863">
                  <c:v>0.31727373515514801</c:v>
                </c:pt>
                <c:pt idx="864">
                  <c:v>0.31087646361113902</c:v>
                </c:pt>
                <c:pt idx="865">
                  <c:v>0.31088664363399199</c:v>
                </c:pt>
                <c:pt idx="866">
                  <c:v>0.32937270996547702</c:v>
                </c:pt>
                <c:pt idx="867">
                  <c:v>0.35774334533154001</c:v>
                </c:pt>
                <c:pt idx="868">
                  <c:v>0.37754044668638898</c:v>
                </c:pt>
                <c:pt idx="869">
                  <c:v>0.39912252801050502</c:v>
                </c:pt>
                <c:pt idx="870">
                  <c:v>0.38798454888862699</c:v>
                </c:pt>
                <c:pt idx="871">
                  <c:v>0.382430755315113</c:v>
                </c:pt>
                <c:pt idx="872">
                  <c:v>0.39861662522674501</c:v>
                </c:pt>
                <c:pt idx="873">
                  <c:v>0.41474554810009401</c:v>
                </c:pt>
                <c:pt idx="874">
                  <c:v>0.403881645148784</c:v>
                </c:pt>
                <c:pt idx="875">
                  <c:v>0.408068543674597</c:v>
                </c:pt>
                <c:pt idx="876">
                  <c:v>0.39368385614448598</c:v>
                </c:pt>
                <c:pt idx="877">
                  <c:v>0.41463653801953998</c:v>
                </c:pt>
                <c:pt idx="878">
                  <c:v>0.39185993103132</c:v>
                </c:pt>
                <c:pt idx="879">
                  <c:v>0.38989660188049202</c:v>
                </c:pt>
                <c:pt idx="880">
                  <c:v>0.40659159784986698</c:v>
                </c:pt>
                <c:pt idx="881">
                  <c:v>0.41921139680894598</c:v>
                </c:pt>
                <c:pt idx="882">
                  <c:v>0.43063576960599098</c:v>
                </c:pt>
                <c:pt idx="883">
                  <c:v>0.42285411019430802</c:v>
                </c:pt>
                <c:pt idx="884">
                  <c:v>0.440313311011997</c:v>
                </c:pt>
                <c:pt idx="885">
                  <c:v>0.41057708971342499</c:v>
                </c:pt>
                <c:pt idx="886">
                  <c:v>0.39514347925628202</c:v>
                </c:pt>
                <c:pt idx="887">
                  <c:v>0.393424189430577</c:v>
                </c:pt>
                <c:pt idx="888">
                  <c:v>0.39818655898931399</c:v>
                </c:pt>
                <c:pt idx="889">
                  <c:v>0.41568783524743602</c:v>
                </c:pt>
                <c:pt idx="890">
                  <c:v>0.400137245975065</c:v>
                </c:pt>
                <c:pt idx="891">
                  <c:v>0.37646068818084799</c:v>
                </c:pt>
                <c:pt idx="892">
                  <c:v>0.34536442735309902</c:v>
                </c:pt>
                <c:pt idx="893">
                  <c:v>0.32699022544859402</c:v>
                </c:pt>
                <c:pt idx="894">
                  <c:v>0.33495993094246801</c:v>
                </c:pt>
                <c:pt idx="895">
                  <c:v>0.30793019561725499</c:v>
                </c:pt>
                <c:pt idx="896">
                  <c:v>0.28438065068763502</c:v>
                </c:pt>
                <c:pt idx="897">
                  <c:v>0.31345075206536999</c:v>
                </c:pt>
                <c:pt idx="898">
                  <c:v>0.32536635772363598</c:v>
                </c:pt>
                <c:pt idx="899">
                  <c:v>0.306856564319055</c:v>
                </c:pt>
                <c:pt idx="900">
                  <c:v>0.29778537550959999</c:v>
                </c:pt>
                <c:pt idx="901">
                  <c:v>0.28883062383699099</c:v>
                </c:pt>
                <c:pt idx="902">
                  <c:v>0.25970238122397399</c:v>
                </c:pt>
                <c:pt idx="903">
                  <c:v>0.26784023293869902</c:v>
                </c:pt>
                <c:pt idx="904">
                  <c:v>0.281714333086791</c:v>
                </c:pt>
                <c:pt idx="905">
                  <c:v>0.27644917840598399</c:v>
                </c:pt>
                <c:pt idx="906">
                  <c:v>0.26681787010453201</c:v>
                </c:pt>
                <c:pt idx="907">
                  <c:v>0.26602403277694298</c:v>
                </c:pt>
                <c:pt idx="908">
                  <c:v>0.26762315902320499</c:v>
                </c:pt>
                <c:pt idx="909">
                  <c:v>0.26218037944952699</c:v>
                </c:pt>
                <c:pt idx="910">
                  <c:v>0.26358825531462299</c:v>
                </c:pt>
                <c:pt idx="911">
                  <c:v>0.249423189061793</c:v>
                </c:pt>
                <c:pt idx="912">
                  <c:v>0.22094973169380999</c:v>
                </c:pt>
                <c:pt idx="913">
                  <c:v>0.24962851134370301</c:v>
                </c:pt>
                <c:pt idx="914">
                  <c:v>0.23304222174549</c:v>
                </c:pt>
                <c:pt idx="915">
                  <c:v>0.25306682658775198</c:v>
                </c:pt>
                <c:pt idx="916">
                  <c:v>0.25789539364427899</c:v>
                </c:pt>
                <c:pt idx="917">
                  <c:v>0.25149831671550599</c:v>
                </c:pt>
                <c:pt idx="918">
                  <c:v>0.23112225658198399</c:v>
                </c:pt>
                <c:pt idx="919">
                  <c:v>0.22818668335682199</c:v>
                </c:pt>
                <c:pt idx="920">
                  <c:v>0.23947530962150099</c:v>
                </c:pt>
                <c:pt idx="921">
                  <c:v>0.24931039570890601</c:v>
                </c:pt>
                <c:pt idx="922">
                  <c:v>0.252861006053543</c:v>
                </c:pt>
                <c:pt idx="923">
                  <c:v>0.25180209571985601</c:v>
                </c:pt>
                <c:pt idx="924">
                  <c:v>0.25543958407457301</c:v>
                </c:pt>
                <c:pt idx="925">
                  <c:v>0.26383838896324802</c:v>
                </c:pt>
                <c:pt idx="926">
                  <c:v>0.26013383599068401</c:v>
                </c:pt>
                <c:pt idx="927">
                  <c:v>0.26147770655927499</c:v>
                </c:pt>
                <c:pt idx="928">
                  <c:v>0.25784488957618801</c:v>
                </c:pt>
                <c:pt idx="929">
                  <c:v>0.26373458517390502</c:v>
                </c:pt>
                <c:pt idx="930">
                  <c:v>0.27209095086379298</c:v>
                </c:pt>
                <c:pt idx="931">
                  <c:v>0.27571645838275499</c:v>
                </c:pt>
                <c:pt idx="932">
                  <c:v>0.26600943751634298</c:v>
                </c:pt>
                <c:pt idx="933">
                  <c:v>0.26157281134916099</c:v>
                </c:pt>
                <c:pt idx="934">
                  <c:v>0.25496351510693999</c:v>
                </c:pt>
                <c:pt idx="935">
                  <c:v>0.260425597751682</c:v>
                </c:pt>
                <c:pt idx="936">
                  <c:v>0.25106145083459502</c:v>
                </c:pt>
                <c:pt idx="937">
                  <c:v>0.25306152138830001</c:v>
                </c:pt>
                <c:pt idx="938">
                  <c:v>0.254146853033069</c:v>
                </c:pt>
                <c:pt idx="939">
                  <c:v>0.24671651677466799</c:v>
                </c:pt>
                <c:pt idx="940">
                  <c:v>0.25484081264875802</c:v>
                </c:pt>
                <c:pt idx="941">
                  <c:v>0.25782166820319902</c:v>
                </c:pt>
                <c:pt idx="942">
                  <c:v>0.25463145842260099</c:v>
                </c:pt>
                <c:pt idx="943">
                  <c:v>0.25383994340914401</c:v>
                </c:pt>
                <c:pt idx="944">
                  <c:v>0.245925058115921</c:v>
                </c:pt>
                <c:pt idx="945">
                  <c:v>0.24130608260776101</c:v>
                </c:pt>
                <c:pt idx="946">
                  <c:v>0.245535704793341</c:v>
                </c:pt>
                <c:pt idx="947">
                  <c:v>0.24595084369693401</c:v>
                </c:pt>
                <c:pt idx="948">
                  <c:v>0.25281831849777597</c:v>
                </c:pt>
                <c:pt idx="949">
                  <c:v>0.24635267986875301</c:v>
                </c:pt>
                <c:pt idx="950">
                  <c:v>0.243004628453697</c:v>
                </c:pt>
                <c:pt idx="951">
                  <c:v>0.24196517980055601</c:v>
                </c:pt>
                <c:pt idx="952">
                  <c:v>0.25056098574758801</c:v>
                </c:pt>
                <c:pt idx="953">
                  <c:v>0.25145196387543201</c:v>
                </c:pt>
                <c:pt idx="954">
                  <c:v>0.25148101922529398</c:v>
                </c:pt>
                <c:pt idx="955">
                  <c:v>0.25528889414497802</c:v>
                </c:pt>
                <c:pt idx="956">
                  <c:v>0.25732109424960897</c:v>
                </c:pt>
                <c:pt idx="957">
                  <c:v>0.25683411047624699</c:v>
                </c:pt>
                <c:pt idx="958">
                  <c:v>0.244744699286435</c:v>
                </c:pt>
                <c:pt idx="959">
                  <c:v>0.24022815735505701</c:v>
                </c:pt>
                <c:pt idx="960">
                  <c:v>0.23704247854782301</c:v>
                </c:pt>
                <c:pt idx="961">
                  <c:v>0.238811658100096</c:v>
                </c:pt>
                <c:pt idx="962">
                  <c:v>0.24177822831526399</c:v>
                </c:pt>
                <c:pt idx="963">
                  <c:v>0.24843625693965299</c:v>
                </c:pt>
                <c:pt idx="964">
                  <c:v>0.25614562664599499</c:v>
                </c:pt>
                <c:pt idx="965">
                  <c:v>0.25376933369856203</c:v>
                </c:pt>
                <c:pt idx="966">
                  <c:v>0.256843314494828</c:v>
                </c:pt>
                <c:pt idx="967">
                  <c:v>0.25956569322982398</c:v>
                </c:pt>
                <c:pt idx="968">
                  <c:v>0.27208752544210701</c:v>
                </c:pt>
                <c:pt idx="969">
                  <c:v>0.27870735845074301</c:v>
                </c:pt>
                <c:pt idx="970">
                  <c:v>0.27937059531373798</c:v>
                </c:pt>
                <c:pt idx="971">
                  <c:v>0.27253654297132401</c:v>
                </c:pt>
                <c:pt idx="972">
                  <c:v>0.26956822129740399</c:v>
                </c:pt>
                <c:pt idx="973">
                  <c:v>0.27465515688576297</c:v>
                </c:pt>
                <c:pt idx="974">
                  <c:v>0.28160208225036998</c:v>
                </c:pt>
                <c:pt idx="975">
                  <c:v>0.27851454802181502</c:v>
                </c:pt>
                <c:pt idx="976">
                  <c:v>0.25987784758468702</c:v>
                </c:pt>
                <c:pt idx="977">
                  <c:v>0.262202551060148</c:v>
                </c:pt>
                <c:pt idx="978">
                  <c:v>0.24704493858624499</c:v>
                </c:pt>
                <c:pt idx="979">
                  <c:v>0.25419096947222602</c:v>
                </c:pt>
                <c:pt idx="980">
                  <c:v>0.25574064489554699</c:v>
                </c:pt>
                <c:pt idx="981">
                  <c:v>0.25935703842084301</c:v>
                </c:pt>
                <c:pt idx="982">
                  <c:v>0.256569418915988</c:v>
                </c:pt>
                <c:pt idx="983">
                  <c:v>0.24545548055260799</c:v>
                </c:pt>
                <c:pt idx="984">
                  <c:v>0.24513019239519401</c:v>
                </c:pt>
                <c:pt idx="985">
                  <c:v>0.24233439185275499</c:v>
                </c:pt>
                <c:pt idx="986">
                  <c:v>0.23290770638855099</c:v>
                </c:pt>
                <c:pt idx="987">
                  <c:v>0.17616867131227401</c:v>
                </c:pt>
                <c:pt idx="988">
                  <c:v>0.14504108771556101</c:v>
                </c:pt>
                <c:pt idx="989">
                  <c:v>0.146565215043855</c:v>
                </c:pt>
                <c:pt idx="990">
                  <c:v>0.130963554705955</c:v>
                </c:pt>
                <c:pt idx="991">
                  <c:v>0.117094667228026</c:v>
                </c:pt>
                <c:pt idx="992">
                  <c:v>0.13399035203057899</c:v>
                </c:pt>
                <c:pt idx="993">
                  <c:v>0.13867569963453</c:v>
                </c:pt>
                <c:pt idx="994">
                  <c:v>0.13702680479522</c:v>
                </c:pt>
                <c:pt idx="995">
                  <c:v>0.131971453783782</c:v>
                </c:pt>
                <c:pt idx="996">
                  <c:v>0.145407752037161</c:v>
                </c:pt>
                <c:pt idx="997">
                  <c:v>0.14846745459956701</c:v>
                </c:pt>
                <c:pt idx="998">
                  <c:v>0.15623766837102199</c:v>
                </c:pt>
                <c:pt idx="999">
                  <c:v>0.15999147597866201</c:v>
                </c:pt>
                <c:pt idx="1000">
                  <c:v>0.16889837825297399</c:v>
                </c:pt>
                <c:pt idx="1001">
                  <c:v>0.17401784866951001</c:v>
                </c:pt>
                <c:pt idx="1002">
                  <c:v>0.16756972952857399</c:v>
                </c:pt>
                <c:pt idx="1003">
                  <c:v>0.17019602191533001</c:v>
                </c:pt>
                <c:pt idx="1004">
                  <c:v>0.176909808215333</c:v>
                </c:pt>
                <c:pt idx="1005">
                  <c:v>0.180818849725249</c:v>
                </c:pt>
                <c:pt idx="1006">
                  <c:v>0.16689278386536099</c:v>
                </c:pt>
                <c:pt idx="1007">
                  <c:v>0.162753676934073</c:v>
                </c:pt>
                <c:pt idx="1008">
                  <c:v>0.177051367116803</c:v>
                </c:pt>
                <c:pt idx="1009">
                  <c:v>0.166071886176381</c:v>
                </c:pt>
                <c:pt idx="1010">
                  <c:v>0.17253591258151699</c:v>
                </c:pt>
                <c:pt idx="1011">
                  <c:v>0.176319019974717</c:v>
                </c:pt>
                <c:pt idx="1012">
                  <c:v>0.17464153439524199</c:v>
                </c:pt>
                <c:pt idx="1013">
                  <c:v>0.179197916729015</c:v>
                </c:pt>
                <c:pt idx="1014">
                  <c:v>0.18039450766408999</c:v>
                </c:pt>
                <c:pt idx="1015">
                  <c:v>0.18189205456360599</c:v>
                </c:pt>
                <c:pt idx="1016">
                  <c:v>0.17977232930516701</c:v>
                </c:pt>
                <c:pt idx="1017">
                  <c:v>0.179784795599365</c:v>
                </c:pt>
                <c:pt idx="1018">
                  <c:v>0.17579430234419</c:v>
                </c:pt>
                <c:pt idx="1019">
                  <c:v>0.17143365593897</c:v>
                </c:pt>
                <c:pt idx="1020">
                  <c:v>0.171062608705596</c:v>
                </c:pt>
                <c:pt idx="1021">
                  <c:v>0.15654847476932501</c:v>
                </c:pt>
                <c:pt idx="1022">
                  <c:v>0.15413298377772799</c:v>
                </c:pt>
                <c:pt idx="1023">
                  <c:v>0.166179682704688</c:v>
                </c:pt>
                <c:pt idx="1024">
                  <c:v>0.15261369188378399</c:v>
                </c:pt>
                <c:pt idx="1025">
                  <c:v>0.15280246355935601</c:v>
                </c:pt>
                <c:pt idx="1026">
                  <c:v>0.15938900281042501</c:v>
                </c:pt>
                <c:pt idx="1027">
                  <c:v>0.161519000140318</c:v>
                </c:pt>
                <c:pt idx="1028">
                  <c:v>0.16713668583320199</c:v>
                </c:pt>
                <c:pt idx="1029">
                  <c:v>0.164059016526515</c:v>
                </c:pt>
                <c:pt idx="1030">
                  <c:v>0.155591076264223</c:v>
                </c:pt>
                <c:pt idx="1031">
                  <c:v>0.158491782357295</c:v>
                </c:pt>
                <c:pt idx="1032">
                  <c:v>0.15431021425897901</c:v>
                </c:pt>
                <c:pt idx="1033">
                  <c:v>0.15733566496168599</c:v>
                </c:pt>
                <c:pt idx="1034">
                  <c:v>0.160144668961853</c:v>
                </c:pt>
                <c:pt idx="1035">
                  <c:v>0.15660841347522</c:v>
                </c:pt>
                <c:pt idx="1036">
                  <c:v>0.15567136660924299</c:v>
                </c:pt>
                <c:pt idx="1037">
                  <c:v>0.15799336122730201</c:v>
                </c:pt>
                <c:pt idx="1038">
                  <c:v>0.162266818131373</c:v>
                </c:pt>
                <c:pt idx="1039">
                  <c:v>0.16244045331410301</c:v>
                </c:pt>
                <c:pt idx="1040">
                  <c:v>0.16440651090936101</c:v>
                </c:pt>
                <c:pt idx="1041">
                  <c:v>0.166984028098494</c:v>
                </c:pt>
                <c:pt idx="1042">
                  <c:v>0.17037191325902801</c:v>
                </c:pt>
                <c:pt idx="1043">
                  <c:v>0.166137108775291</c:v>
                </c:pt>
                <c:pt idx="1044">
                  <c:v>0.17440103705995499</c:v>
                </c:pt>
                <c:pt idx="1045">
                  <c:v>0.170368866073416</c:v>
                </c:pt>
                <c:pt idx="1046">
                  <c:v>0.17540375546749001</c:v>
                </c:pt>
                <c:pt idx="1047">
                  <c:v>0.18334130338523799</c:v>
                </c:pt>
                <c:pt idx="1048">
                  <c:v>0.18692317451985699</c:v>
                </c:pt>
                <c:pt idx="1049">
                  <c:v>0.19179820184867899</c:v>
                </c:pt>
              </c:numCache>
            </c:numRef>
          </c:val>
          <c:smooth val="0"/>
        </c:ser>
        <c:dLbls>
          <c:showLegendKey val="0"/>
          <c:showVal val="0"/>
          <c:showCatName val="0"/>
          <c:showSerName val="0"/>
          <c:showPercent val="0"/>
          <c:showBubbleSize val="0"/>
        </c:dLbls>
        <c:marker val="1"/>
        <c:smooth val="0"/>
        <c:axId val="100108160"/>
        <c:axId val="100109696"/>
      </c:lineChart>
      <c:catAx>
        <c:axId val="100108160"/>
        <c:scaling>
          <c:orientation val="minMax"/>
        </c:scaling>
        <c:delete val="0"/>
        <c:axPos val="b"/>
        <c:numFmt formatCode="General" sourceLinked="1"/>
        <c:majorTickMark val="none"/>
        <c:minorTickMark val="none"/>
        <c:tickLblPos val="low"/>
        <c:crossAx val="100109696"/>
        <c:crosses val="autoZero"/>
        <c:auto val="1"/>
        <c:lblAlgn val="ctr"/>
        <c:lblOffset val="100"/>
        <c:tickLblSkip val="36"/>
        <c:tickMarkSkip val="5"/>
        <c:noMultiLvlLbl val="0"/>
      </c:catAx>
      <c:valAx>
        <c:axId val="100109696"/>
        <c:scaling>
          <c:logBase val="10"/>
          <c:orientation val="minMax"/>
          <c:min val="0.01"/>
        </c:scaling>
        <c:delete val="0"/>
        <c:axPos val="l"/>
        <c:majorGridlines>
          <c:spPr>
            <a:ln>
              <a:noFill/>
            </a:ln>
          </c:spPr>
        </c:majorGridlines>
        <c:numFmt formatCode="General" sourceLinked="1"/>
        <c:majorTickMark val="none"/>
        <c:minorTickMark val="none"/>
        <c:tickLblPos val="nextTo"/>
        <c:crossAx val="100108160"/>
        <c:crosses val="autoZero"/>
        <c:crossBetween val="between"/>
        <c:minorUnit val="10"/>
      </c:valAx>
    </c:plotArea>
    <c:legend>
      <c:legendPos val="r"/>
      <c:layout>
        <c:manualLayout>
          <c:xMode val="edge"/>
          <c:yMode val="edge"/>
          <c:x val="0.17369361594416199"/>
          <c:y val="4.6233461622008802E-2"/>
          <c:w val="0.319005362519858"/>
          <c:h val="0.21408062756200399"/>
        </c:manualLayout>
      </c:layout>
      <c:overlay val="0"/>
      <c:txPr>
        <a:bodyPr/>
        <a:lstStyle/>
        <a:p>
          <a:pPr>
            <a:defRPr sz="1800"/>
          </a:pPr>
          <a:endParaRPr lang="en-US"/>
        </a:p>
      </c:txPr>
    </c:legend>
    <c:plotVisOnly val="1"/>
    <c:dispBlanksAs val="gap"/>
    <c:showDLblsOverMax val="0"/>
  </c:chart>
  <c:txPr>
    <a:bodyPr/>
    <a:lstStyle/>
    <a:p>
      <a:pPr>
        <a:defRPr sz="14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a:pPr>
            <a:r>
              <a:rPr lang="en-US" sz="1600" dirty="0" smtClean="0">
                <a:latin typeface="Times New Roman"/>
                <a:cs typeface="Times New Roman"/>
              </a:rPr>
              <a:t>Returns </a:t>
            </a:r>
            <a:r>
              <a:rPr lang="en-US" sz="1600" dirty="0">
                <a:latin typeface="Times New Roman"/>
                <a:cs typeface="Times New Roman"/>
              </a:rPr>
              <a:t>from T-3 to T-1 in deciles of stocks sorted by the mutual funds' ownership percentage</a:t>
            </a:r>
          </a:p>
        </c:rich>
      </c:tx>
      <c:layout/>
      <c:overlay val="0"/>
    </c:title>
    <c:autoTitleDeleted val="0"/>
    <c:plotArea>
      <c:layout/>
      <c:barChart>
        <c:barDir val="col"/>
        <c:grouping val="clustered"/>
        <c:varyColors val="0"/>
        <c:ser>
          <c:idx val="0"/>
          <c:order val="0"/>
          <c:tx>
            <c:strRef>
              <c:f>Sheet1!$M$6</c:f>
              <c:strCache>
                <c:ptCount val="1"/>
                <c:pt idx="0">
                  <c:v>Value weighted</c:v>
                </c:pt>
              </c:strCache>
            </c:strRef>
          </c:tx>
          <c:invertIfNegative val="0"/>
          <c:cat>
            <c:numRef>
              <c:f>Sheet1!$L$7:$L$16</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Sheet1!$M$7:$M$16</c:f>
              <c:numCache>
                <c:formatCode>0%</c:formatCode>
                <c:ptCount val="10"/>
                <c:pt idx="0">
                  <c:v>0.13700000000000001</c:v>
                </c:pt>
                <c:pt idx="1">
                  <c:v>0.21</c:v>
                </c:pt>
                <c:pt idx="2">
                  <c:v>0.28299999999999997</c:v>
                </c:pt>
                <c:pt idx="3">
                  <c:v>0.28699999999999998</c:v>
                </c:pt>
                <c:pt idx="4">
                  <c:v>0.247</c:v>
                </c:pt>
                <c:pt idx="5">
                  <c:v>0.27700000000000002</c:v>
                </c:pt>
                <c:pt idx="6">
                  <c:v>0.27500000000000002</c:v>
                </c:pt>
                <c:pt idx="7">
                  <c:v>0.27500000000000002</c:v>
                </c:pt>
                <c:pt idx="8">
                  <c:v>0.33700000000000002</c:v>
                </c:pt>
                <c:pt idx="9">
                  <c:v>0.35299999999999998</c:v>
                </c:pt>
              </c:numCache>
            </c:numRef>
          </c:val>
        </c:ser>
        <c:ser>
          <c:idx val="1"/>
          <c:order val="1"/>
          <c:tx>
            <c:strRef>
              <c:f>Sheet1!$N$6</c:f>
              <c:strCache>
                <c:ptCount val="1"/>
                <c:pt idx="0">
                  <c:v>Equally weighted</c:v>
                </c:pt>
              </c:strCache>
            </c:strRef>
          </c:tx>
          <c:invertIfNegative val="0"/>
          <c:cat>
            <c:numRef>
              <c:f>Sheet1!$L$7:$L$16</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Sheet1!$N$7:$N$16</c:f>
              <c:numCache>
                <c:formatCode>0%</c:formatCode>
                <c:ptCount val="10"/>
                <c:pt idx="0">
                  <c:v>0.27200000000000002</c:v>
                </c:pt>
                <c:pt idx="1">
                  <c:v>0.29699999999999999</c:v>
                </c:pt>
                <c:pt idx="2">
                  <c:v>0.26800000000000002</c:v>
                </c:pt>
                <c:pt idx="3">
                  <c:v>0.29199999999999998</c:v>
                </c:pt>
                <c:pt idx="4">
                  <c:v>0.3</c:v>
                </c:pt>
                <c:pt idx="5">
                  <c:v>0.317</c:v>
                </c:pt>
                <c:pt idx="6">
                  <c:v>0.33500000000000002</c:v>
                </c:pt>
                <c:pt idx="7">
                  <c:v>0.34100000000000003</c:v>
                </c:pt>
                <c:pt idx="8">
                  <c:v>0.37</c:v>
                </c:pt>
                <c:pt idx="9">
                  <c:v>0.36499999999999999</c:v>
                </c:pt>
              </c:numCache>
            </c:numRef>
          </c:val>
        </c:ser>
        <c:dLbls>
          <c:showLegendKey val="0"/>
          <c:showVal val="0"/>
          <c:showCatName val="0"/>
          <c:showSerName val="0"/>
          <c:showPercent val="0"/>
          <c:showBubbleSize val="0"/>
        </c:dLbls>
        <c:gapWidth val="150"/>
        <c:axId val="36018432"/>
        <c:axId val="36020224"/>
      </c:barChart>
      <c:catAx>
        <c:axId val="36018432"/>
        <c:scaling>
          <c:orientation val="minMax"/>
        </c:scaling>
        <c:delete val="0"/>
        <c:axPos val="b"/>
        <c:numFmt formatCode="General" sourceLinked="1"/>
        <c:majorTickMark val="none"/>
        <c:minorTickMark val="none"/>
        <c:tickLblPos val="nextTo"/>
        <c:crossAx val="36020224"/>
        <c:crosses val="autoZero"/>
        <c:auto val="1"/>
        <c:lblAlgn val="ctr"/>
        <c:lblOffset val="100"/>
        <c:noMultiLvlLbl val="0"/>
      </c:catAx>
      <c:valAx>
        <c:axId val="36020224"/>
        <c:scaling>
          <c:orientation val="minMax"/>
        </c:scaling>
        <c:delete val="0"/>
        <c:axPos val="l"/>
        <c:majorGridlines>
          <c:spPr>
            <a:ln>
              <a:noFill/>
            </a:ln>
          </c:spPr>
        </c:majorGridlines>
        <c:numFmt formatCode="0%" sourceLinked="1"/>
        <c:majorTickMark val="none"/>
        <c:minorTickMark val="none"/>
        <c:tickLblPos val="nextTo"/>
        <c:crossAx val="36018432"/>
        <c:crosses val="autoZero"/>
        <c:crossBetween val="between"/>
      </c:valAx>
    </c:plotArea>
    <c:legend>
      <c:legendPos val="r"/>
      <c:layout/>
      <c:overlay val="0"/>
    </c:legend>
    <c:plotVisOnly val="1"/>
    <c:dispBlanksAs val="gap"/>
    <c:showDLblsOverMax val="0"/>
  </c:chart>
  <c:txPr>
    <a:bodyPr/>
    <a:lstStyle/>
    <a:p>
      <a:pPr>
        <a:defRPr sz="1400"/>
      </a:pPr>
      <a:endParaRPr lang="en-US"/>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400"/>
            </a:pPr>
            <a:r>
              <a:rPr lang="en-US" sz="1400" dirty="0" smtClean="0">
                <a:latin typeface="Times New Roman"/>
                <a:cs typeface="Times New Roman"/>
              </a:rPr>
              <a:t>C</a:t>
            </a:r>
            <a:r>
              <a:rPr lang="en-US" sz="1600" dirty="0" smtClean="0">
                <a:latin typeface="Times New Roman"/>
                <a:cs typeface="Times New Roman"/>
              </a:rPr>
              <a:t>orrelation </a:t>
            </a:r>
            <a:r>
              <a:rPr lang="en-US" sz="1600" dirty="0">
                <a:latin typeface="Times New Roman"/>
                <a:cs typeface="Times New Roman"/>
              </a:rPr>
              <a:t>of </a:t>
            </a:r>
            <a:r>
              <a:rPr lang="en-US" sz="1600" baseline="0" dirty="0">
                <a:latin typeface="Times New Roman"/>
                <a:cs typeface="Times New Roman"/>
              </a:rPr>
              <a:t>T-8 to T-4 and T-3 to T-1 returns in decile portfolios of stocks based on  mutual funds' ownership percentage</a:t>
            </a:r>
            <a:endParaRPr lang="en-US" sz="1400" dirty="0">
              <a:latin typeface="Times New Roman"/>
              <a:cs typeface="Times New Roman"/>
            </a:endParaRPr>
          </a:p>
        </c:rich>
      </c:tx>
      <c:layout/>
      <c:overlay val="0"/>
    </c:title>
    <c:autoTitleDeleted val="0"/>
    <c:plotArea>
      <c:layout>
        <c:manualLayout>
          <c:layoutTarget val="inner"/>
          <c:xMode val="edge"/>
          <c:yMode val="edge"/>
          <c:x val="8.0992252112127697E-2"/>
          <c:y val="0.17987039170866501"/>
          <c:w val="0.71164677898651896"/>
          <c:h val="0.77717960273598097"/>
        </c:manualLayout>
      </c:layout>
      <c:barChart>
        <c:barDir val="col"/>
        <c:grouping val="clustered"/>
        <c:varyColors val="0"/>
        <c:ser>
          <c:idx val="0"/>
          <c:order val="0"/>
          <c:tx>
            <c:strRef>
              <c:f>Sheet1!$M$6</c:f>
              <c:strCache>
                <c:ptCount val="1"/>
                <c:pt idx="0">
                  <c:v>Value weighted</c:v>
                </c:pt>
              </c:strCache>
            </c:strRef>
          </c:tx>
          <c:invertIfNegative val="0"/>
          <c:cat>
            <c:numRef>
              <c:f>Sheet1!$L$7:$L$16</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Sheet1!$M$46:$M$55</c:f>
              <c:numCache>
                <c:formatCode>0%</c:formatCode>
                <c:ptCount val="10"/>
                <c:pt idx="0">
                  <c:v>-0.11</c:v>
                </c:pt>
                <c:pt idx="1">
                  <c:v>-0.14000000000000001</c:v>
                </c:pt>
                <c:pt idx="2">
                  <c:v>-0.28000000000000003</c:v>
                </c:pt>
                <c:pt idx="3">
                  <c:v>-0.3</c:v>
                </c:pt>
                <c:pt idx="4">
                  <c:v>-0.2</c:v>
                </c:pt>
                <c:pt idx="5">
                  <c:v>-0.27</c:v>
                </c:pt>
                <c:pt idx="6">
                  <c:v>-0.28999999999999998</c:v>
                </c:pt>
                <c:pt idx="7">
                  <c:v>-0.31</c:v>
                </c:pt>
                <c:pt idx="8">
                  <c:v>-0.28999999999999998</c:v>
                </c:pt>
                <c:pt idx="9">
                  <c:v>-0.28999999999999998</c:v>
                </c:pt>
              </c:numCache>
            </c:numRef>
          </c:val>
        </c:ser>
        <c:ser>
          <c:idx val="1"/>
          <c:order val="1"/>
          <c:tx>
            <c:strRef>
              <c:f>Sheet1!$N$6</c:f>
              <c:strCache>
                <c:ptCount val="1"/>
                <c:pt idx="0">
                  <c:v>Equally weighted</c:v>
                </c:pt>
              </c:strCache>
            </c:strRef>
          </c:tx>
          <c:invertIfNegative val="0"/>
          <c:cat>
            <c:numRef>
              <c:f>Sheet1!$L$7:$L$16</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Sheet1!$N$46:$N$55</c:f>
              <c:numCache>
                <c:formatCode>0%</c:formatCode>
                <c:ptCount val="10"/>
                <c:pt idx="0">
                  <c:v>0.11</c:v>
                </c:pt>
                <c:pt idx="1">
                  <c:v>0.06</c:v>
                </c:pt>
                <c:pt idx="2">
                  <c:v>-0.03</c:v>
                </c:pt>
                <c:pt idx="3">
                  <c:v>-0.14000000000000001</c:v>
                </c:pt>
                <c:pt idx="4">
                  <c:v>-0.19</c:v>
                </c:pt>
                <c:pt idx="5">
                  <c:v>-0.23</c:v>
                </c:pt>
                <c:pt idx="6">
                  <c:v>-0.24</c:v>
                </c:pt>
                <c:pt idx="7">
                  <c:v>-0.24</c:v>
                </c:pt>
                <c:pt idx="8">
                  <c:v>-0.25</c:v>
                </c:pt>
                <c:pt idx="9">
                  <c:v>-0.23</c:v>
                </c:pt>
              </c:numCache>
            </c:numRef>
          </c:val>
        </c:ser>
        <c:dLbls>
          <c:showLegendKey val="0"/>
          <c:showVal val="0"/>
          <c:showCatName val="0"/>
          <c:showSerName val="0"/>
          <c:showPercent val="0"/>
          <c:showBubbleSize val="0"/>
        </c:dLbls>
        <c:gapWidth val="150"/>
        <c:axId val="35493760"/>
        <c:axId val="35495296"/>
      </c:barChart>
      <c:catAx>
        <c:axId val="35493760"/>
        <c:scaling>
          <c:orientation val="minMax"/>
        </c:scaling>
        <c:delete val="0"/>
        <c:axPos val="b"/>
        <c:numFmt formatCode="General" sourceLinked="1"/>
        <c:majorTickMark val="none"/>
        <c:minorTickMark val="none"/>
        <c:tickLblPos val="nextTo"/>
        <c:txPr>
          <a:bodyPr/>
          <a:lstStyle/>
          <a:p>
            <a:pPr>
              <a:defRPr sz="1400"/>
            </a:pPr>
            <a:endParaRPr lang="en-US"/>
          </a:p>
        </c:txPr>
        <c:crossAx val="35495296"/>
        <c:crosses val="autoZero"/>
        <c:auto val="1"/>
        <c:lblAlgn val="ctr"/>
        <c:lblOffset val="100"/>
        <c:noMultiLvlLbl val="0"/>
      </c:catAx>
      <c:valAx>
        <c:axId val="35495296"/>
        <c:scaling>
          <c:orientation val="minMax"/>
        </c:scaling>
        <c:delete val="0"/>
        <c:axPos val="l"/>
        <c:majorGridlines>
          <c:spPr>
            <a:ln>
              <a:noFill/>
            </a:ln>
          </c:spPr>
        </c:majorGridlines>
        <c:numFmt formatCode="0%" sourceLinked="1"/>
        <c:majorTickMark val="none"/>
        <c:minorTickMark val="none"/>
        <c:tickLblPos val="nextTo"/>
        <c:txPr>
          <a:bodyPr/>
          <a:lstStyle/>
          <a:p>
            <a:pPr>
              <a:defRPr sz="1400"/>
            </a:pPr>
            <a:endParaRPr lang="en-US"/>
          </a:p>
        </c:txPr>
        <c:crossAx val="35493760"/>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755845199129404E-2"/>
          <c:y val="7.5205035791472502E-2"/>
          <c:w val="0.80541920861052096"/>
          <c:h val="0.65973297979103895"/>
        </c:manualLayout>
      </c:layout>
      <c:barChart>
        <c:barDir val="col"/>
        <c:grouping val="clustered"/>
        <c:varyColors val="0"/>
        <c:ser>
          <c:idx val="0"/>
          <c:order val="0"/>
          <c:tx>
            <c:v>Mutual funds' stock holdings as a percentage of market capitalization</c:v>
          </c:tx>
          <c:spPr>
            <a:solidFill>
              <a:srgbClr val="0070C0"/>
            </a:solidFill>
          </c:spPr>
          <c:invertIfNegative val="0"/>
          <c:cat>
            <c:strRef>
              <c:f>InstitutionalInvestorData!$A$78:$A$96</c:f>
              <c:strCache>
                <c:ptCount val="19"/>
                <c:pt idx="0">
                  <c:v>Austria</c:v>
                </c:pt>
                <c:pt idx="1">
                  <c:v>USA*</c:v>
                </c:pt>
                <c:pt idx="2">
                  <c:v>France</c:v>
                </c:pt>
                <c:pt idx="3">
                  <c:v>Germany</c:v>
                </c:pt>
                <c:pt idx="4">
                  <c:v>Canada</c:v>
                </c:pt>
                <c:pt idx="5">
                  <c:v>Switzerland</c:v>
                </c:pt>
                <c:pt idx="6">
                  <c:v>Australia</c:v>
                </c:pt>
                <c:pt idx="7">
                  <c:v>South Korea</c:v>
                </c:pt>
                <c:pt idx="8">
                  <c:v>Finland</c:v>
                </c:pt>
                <c:pt idx="9">
                  <c:v>Japan*</c:v>
                </c:pt>
                <c:pt idx="10">
                  <c:v>UK</c:v>
                </c:pt>
                <c:pt idx="11">
                  <c:v>Norway</c:v>
                </c:pt>
                <c:pt idx="12">
                  <c:v>Belgium</c:v>
                </c:pt>
                <c:pt idx="13">
                  <c:v>Sweden</c:v>
                </c:pt>
                <c:pt idx="14">
                  <c:v>Netherlands</c:v>
                </c:pt>
                <c:pt idx="15">
                  <c:v>Italy</c:v>
                </c:pt>
                <c:pt idx="16">
                  <c:v>Portugal</c:v>
                </c:pt>
                <c:pt idx="17">
                  <c:v>Spain</c:v>
                </c:pt>
                <c:pt idx="18">
                  <c:v>Israel</c:v>
                </c:pt>
              </c:strCache>
            </c:strRef>
          </c:cat>
          <c:val>
            <c:numRef>
              <c:f>InstitutionalInvestorData!$C$78:$C$96</c:f>
              <c:numCache>
                <c:formatCode>0.0%</c:formatCode>
                <c:ptCount val="19"/>
                <c:pt idx="0">
                  <c:v>0.47387693350782201</c:v>
                </c:pt>
                <c:pt idx="1">
                  <c:v>0.32281695355568502</c:v>
                </c:pt>
                <c:pt idx="2">
                  <c:v>0.27499455348589003</c:v>
                </c:pt>
                <c:pt idx="3">
                  <c:v>0.24452542740249</c:v>
                </c:pt>
                <c:pt idx="4">
                  <c:v>0.24345735866957999</c:v>
                </c:pt>
                <c:pt idx="5">
                  <c:v>0.17719456150486201</c:v>
                </c:pt>
                <c:pt idx="6">
                  <c:v>0.116578542571005</c:v>
                </c:pt>
                <c:pt idx="7">
                  <c:v>0.11247301352703599</c:v>
                </c:pt>
                <c:pt idx="8">
                  <c:v>0.10384861625927599</c:v>
                </c:pt>
                <c:pt idx="9">
                  <c:v>0.10236742738306601</c:v>
                </c:pt>
                <c:pt idx="10">
                  <c:v>0.101534188930322</c:v>
                </c:pt>
                <c:pt idx="11">
                  <c:v>8.8760709467779295E-2</c:v>
                </c:pt>
                <c:pt idx="12">
                  <c:v>6.4521700877827506E-2</c:v>
                </c:pt>
                <c:pt idx="13">
                  <c:v>5.63961421118667E-2</c:v>
                </c:pt>
                <c:pt idx="14">
                  <c:v>3.2813036631886998E-2</c:v>
                </c:pt>
                <c:pt idx="15">
                  <c:v>2.3470831087771701E-2</c:v>
                </c:pt>
                <c:pt idx="16">
                  <c:v>2.26360052381589E-2</c:v>
                </c:pt>
                <c:pt idx="17">
                  <c:v>1.77468869735204E-2</c:v>
                </c:pt>
                <c:pt idx="18">
                  <c:v>1.42846210005E-2</c:v>
                </c:pt>
              </c:numCache>
            </c:numRef>
          </c:val>
        </c:ser>
        <c:dLbls>
          <c:showLegendKey val="0"/>
          <c:showVal val="0"/>
          <c:showCatName val="0"/>
          <c:showSerName val="0"/>
          <c:showPercent val="0"/>
          <c:showBubbleSize val="0"/>
        </c:dLbls>
        <c:gapWidth val="150"/>
        <c:axId val="102532224"/>
        <c:axId val="102533760"/>
      </c:barChart>
      <c:lineChart>
        <c:grouping val="standard"/>
        <c:varyColors val="0"/>
        <c:ser>
          <c:idx val="1"/>
          <c:order val="1"/>
          <c:tx>
            <c:v>Correlation of T-8 - T-4 and T-3 - T-1 returns</c:v>
          </c:tx>
          <c:spPr>
            <a:ln>
              <a:solidFill>
                <a:srgbClr val="FF0000"/>
              </a:solidFill>
            </a:ln>
          </c:spPr>
          <c:marker>
            <c:symbol val="none"/>
          </c:marker>
          <c:val>
            <c:numRef>
              <c:f>InstitutionalInvestorData!$D$78:$D$96</c:f>
              <c:numCache>
                <c:formatCode>General</c:formatCode>
                <c:ptCount val="19"/>
                <c:pt idx="0">
                  <c:v>-0.41</c:v>
                </c:pt>
                <c:pt idx="1">
                  <c:v>-0.39</c:v>
                </c:pt>
                <c:pt idx="2">
                  <c:v>-0.42</c:v>
                </c:pt>
                <c:pt idx="3" formatCode="0.00">
                  <c:v>-0.14531054199999999</c:v>
                </c:pt>
                <c:pt idx="4">
                  <c:v>-0.37</c:v>
                </c:pt>
                <c:pt idx="5" formatCode="0.00">
                  <c:v>-0.168028022</c:v>
                </c:pt>
                <c:pt idx="6">
                  <c:v>-0.35</c:v>
                </c:pt>
                <c:pt idx="7" formatCode="0.00">
                  <c:v>-0.22928379500000001</c:v>
                </c:pt>
                <c:pt idx="8" formatCode="0.00">
                  <c:v>-5.4328570000000001E-3</c:v>
                </c:pt>
                <c:pt idx="9" formatCode="0.00">
                  <c:v>-0.181379651</c:v>
                </c:pt>
                <c:pt idx="10">
                  <c:v>-0.33</c:v>
                </c:pt>
                <c:pt idx="11" formatCode="0.00">
                  <c:v>-0.22633634399999999</c:v>
                </c:pt>
                <c:pt idx="12" formatCode="0.00">
                  <c:v>-0.26321482499999999</c:v>
                </c:pt>
                <c:pt idx="13" formatCode="0.00">
                  <c:v>-0.106856432</c:v>
                </c:pt>
                <c:pt idx="14" formatCode="0.00">
                  <c:v>-0.17763594299999999</c:v>
                </c:pt>
                <c:pt idx="15" formatCode="0.00">
                  <c:v>-0.28178471500000002</c:v>
                </c:pt>
                <c:pt idx="16">
                  <c:v>-0.21</c:v>
                </c:pt>
                <c:pt idx="17">
                  <c:v>-0.21</c:v>
                </c:pt>
                <c:pt idx="18" formatCode="0.00">
                  <c:v>-0.13169420900000001</c:v>
                </c:pt>
              </c:numCache>
            </c:numRef>
          </c:val>
          <c:smooth val="0"/>
        </c:ser>
        <c:dLbls>
          <c:showLegendKey val="0"/>
          <c:showVal val="0"/>
          <c:showCatName val="0"/>
          <c:showSerName val="0"/>
          <c:showPercent val="0"/>
          <c:showBubbleSize val="0"/>
        </c:dLbls>
        <c:marker val="1"/>
        <c:smooth val="0"/>
        <c:axId val="102532224"/>
        <c:axId val="102533760"/>
      </c:lineChart>
      <c:catAx>
        <c:axId val="102532224"/>
        <c:scaling>
          <c:orientation val="minMax"/>
        </c:scaling>
        <c:delete val="0"/>
        <c:axPos val="b"/>
        <c:majorTickMark val="none"/>
        <c:minorTickMark val="none"/>
        <c:tickLblPos val="low"/>
        <c:txPr>
          <a:bodyPr rot="-5400000" vert="horz"/>
          <a:lstStyle/>
          <a:p>
            <a:pPr>
              <a:defRPr sz="1600">
                <a:latin typeface="Times New Roman" panose="02020603050405020304" pitchFamily="18" charset="0"/>
                <a:cs typeface="Times New Roman" panose="02020603050405020304" pitchFamily="18" charset="0"/>
              </a:defRPr>
            </a:pPr>
            <a:endParaRPr lang="en-US"/>
          </a:p>
        </c:txPr>
        <c:crossAx val="102533760"/>
        <c:crosses val="autoZero"/>
        <c:auto val="1"/>
        <c:lblAlgn val="ctr"/>
        <c:lblOffset val="100"/>
        <c:noMultiLvlLbl val="0"/>
      </c:catAx>
      <c:valAx>
        <c:axId val="102533760"/>
        <c:scaling>
          <c:orientation val="minMax"/>
        </c:scaling>
        <c:delete val="0"/>
        <c:axPos val="l"/>
        <c:majorGridlines>
          <c:spPr>
            <a:ln>
              <a:noFill/>
            </a:ln>
          </c:spPr>
        </c:majorGridlines>
        <c:numFmt formatCode="0%" sourceLinked="0"/>
        <c:majorTickMark val="none"/>
        <c:minorTickMark val="none"/>
        <c:tickLblPos val="nextTo"/>
        <c:txPr>
          <a:bodyPr/>
          <a:lstStyle/>
          <a:p>
            <a:pPr>
              <a:defRPr sz="1400">
                <a:latin typeface="Times New Roman" panose="02020603050405020304" pitchFamily="18" charset="0"/>
                <a:cs typeface="Times New Roman" panose="02020603050405020304" pitchFamily="18" charset="0"/>
              </a:defRPr>
            </a:pPr>
            <a:endParaRPr lang="en-US"/>
          </a:p>
        </c:txPr>
        <c:crossAx val="102532224"/>
        <c:crosses val="autoZero"/>
        <c:crossBetween val="between"/>
        <c:majorUnit val="0.2"/>
      </c:valAx>
    </c:plotArea>
    <c:legend>
      <c:legendPos val="t"/>
      <c:legendEntry>
        <c:idx val="0"/>
        <c:txPr>
          <a:bodyPr/>
          <a:lstStyle/>
          <a:p>
            <a:pPr>
              <a:defRPr sz="1400">
                <a:latin typeface="Times New Roman" panose="02020603050405020304" pitchFamily="18" charset="0"/>
                <a:cs typeface="Times New Roman" panose="02020603050405020304" pitchFamily="18" charset="0"/>
              </a:defRPr>
            </a:pPr>
            <a:endParaRPr lang="en-US"/>
          </a:p>
        </c:txPr>
      </c:legendEntry>
      <c:legendEntry>
        <c:idx val="1"/>
        <c:txPr>
          <a:bodyPr/>
          <a:lstStyle/>
          <a:p>
            <a:pPr>
              <a:defRPr sz="1400">
                <a:latin typeface="Times New Roman" panose="02020603050405020304" pitchFamily="18" charset="0"/>
                <a:cs typeface="Times New Roman" panose="02020603050405020304" pitchFamily="18" charset="0"/>
              </a:defRPr>
            </a:pPr>
            <a:endParaRPr lang="en-US"/>
          </a:p>
        </c:txPr>
      </c:legendEntry>
      <c:layout>
        <c:manualLayout>
          <c:xMode val="edge"/>
          <c:yMode val="edge"/>
          <c:x val="0.183782172805107"/>
          <c:y val="1.7141411572448199E-2"/>
          <c:w val="0.816217839510603"/>
          <c:h val="0.21560120489746501"/>
        </c:manualLayout>
      </c:layout>
      <c:overlay val="0"/>
      <c:txPr>
        <a:bodyPr/>
        <a:lstStyle/>
        <a:p>
          <a:pPr>
            <a:defRPr sz="14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ln>
      <a:noFill/>
    </a:ln>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998862394325299E-2"/>
          <c:y val="0.137724626829622"/>
          <c:w val="0.87567252570765797"/>
          <c:h val="0.68612506642191196"/>
        </c:manualLayout>
      </c:layout>
      <c:barChart>
        <c:barDir val="col"/>
        <c:grouping val="clustered"/>
        <c:varyColors val="0"/>
        <c:ser>
          <c:idx val="0"/>
          <c:order val="0"/>
          <c:tx>
            <c:v>Equal-weighted average of fund-specific alphas</c:v>
          </c:tx>
          <c:spPr>
            <a:solidFill>
              <a:srgbClr val="0070C0"/>
            </a:solidFill>
          </c:spPr>
          <c:invertIfNegative val="0"/>
          <c:val>
            <c:numRef>
              <c:f>Table!$F$6:$F$15</c:f>
              <c:numCache>
                <c:formatCode>0.00%</c:formatCode>
                <c:ptCount val="10"/>
                <c:pt idx="0">
                  <c:v>-1.12920190293565E-2</c:v>
                </c:pt>
                <c:pt idx="1">
                  <c:v>-2.13343141245802E-2</c:v>
                </c:pt>
                <c:pt idx="2">
                  <c:v>-1.9779809354927999E-2</c:v>
                </c:pt>
                <c:pt idx="3">
                  <c:v>-1.9389082850712398E-2</c:v>
                </c:pt>
                <c:pt idx="4">
                  <c:v>-1.8488890587470799E-2</c:v>
                </c:pt>
                <c:pt idx="5">
                  <c:v>-1.78413230153435E-2</c:v>
                </c:pt>
                <c:pt idx="6">
                  <c:v>-1.4715344824907E-2</c:v>
                </c:pt>
                <c:pt idx="7">
                  <c:v>-1.4722242202460699E-2</c:v>
                </c:pt>
                <c:pt idx="8">
                  <c:v>-9.68028074093852E-3</c:v>
                </c:pt>
                <c:pt idx="9">
                  <c:v>1.41958450519681E-2</c:v>
                </c:pt>
              </c:numCache>
            </c:numRef>
          </c:val>
        </c:ser>
        <c:ser>
          <c:idx val="1"/>
          <c:order val="1"/>
          <c:tx>
            <c:v>Alpha of equal-weighted mutual fund portfolios</c:v>
          </c:tx>
          <c:spPr>
            <a:solidFill>
              <a:srgbClr val="D43721"/>
            </a:solidFill>
            <a:effectLst>
              <a:outerShdw blurRad="50800" dist="38100" dir="2700000" algn="tl" rotWithShape="0">
                <a:srgbClr val="000000">
                  <a:alpha val="43000"/>
                </a:srgbClr>
              </a:outerShdw>
            </a:effectLst>
          </c:spPr>
          <c:invertIfNegative val="0"/>
          <c:val>
            <c:numRef>
              <c:f>Table!$J$6:$J$15</c:f>
              <c:numCache>
                <c:formatCode>0.00%</c:formatCode>
                <c:ptCount val="10"/>
                <c:pt idx="0">
                  <c:v>-1.75203273236599E-2</c:v>
                </c:pt>
                <c:pt idx="1">
                  <c:v>-2.55931424192497E-2</c:v>
                </c:pt>
                <c:pt idx="2">
                  <c:v>-2.3324785852061301E-2</c:v>
                </c:pt>
                <c:pt idx="3">
                  <c:v>-2.1369303818029602E-2</c:v>
                </c:pt>
                <c:pt idx="4">
                  <c:v>-1.7741376108710301E-2</c:v>
                </c:pt>
                <c:pt idx="5">
                  <c:v>-1.4223289955791699E-2</c:v>
                </c:pt>
                <c:pt idx="6">
                  <c:v>-8.7367647136452602E-3</c:v>
                </c:pt>
                <c:pt idx="7">
                  <c:v>-4.9129403463786803E-3</c:v>
                </c:pt>
                <c:pt idx="8">
                  <c:v>3.1047906894654501E-3</c:v>
                </c:pt>
                <c:pt idx="9">
                  <c:v>2.75717765045091E-2</c:v>
                </c:pt>
              </c:numCache>
            </c:numRef>
          </c:val>
        </c:ser>
        <c:dLbls>
          <c:showLegendKey val="0"/>
          <c:showVal val="0"/>
          <c:showCatName val="0"/>
          <c:showSerName val="0"/>
          <c:showPercent val="0"/>
          <c:showBubbleSize val="0"/>
        </c:dLbls>
        <c:gapWidth val="150"/>
        <c:axId val="102630528"/>
        <c:axId val="102632064"/>
      </c:barChart>
      <c:catAx>
        <c:axId val="102630528"/>
        <c:scaling>
          <c:orientation val="minMax"/>
        </c:scaling>
        <c:delete val="0"/>
        <c:axPos val="b"/>
        <c:majorTickMark val="out"/>
        <c:minorTickMark val="none"/>
        <c:tickLblPos val="low"/>
        <c:txPr>
          <a:bodyPr/>
          <a:lstStyle/>
          <a:p>
            <a:pPr>
              <a:defRPr sz="1400">
                <a:latin typeface="Times New Roman" panose="02020603050405020304" pitchFamily="18" charset="0"/>
                <a:cs typeface="Times New Roman" panose="02020603050405020304" pitchFamily="18" charset="0"/>
              </a:defRPr>
            </a:pPr>
            <a:endParaRPr lang="en-US"/>
          </a:p>
        </c:txPr>
        <c:crossAx val="102632064"/>
        <c:crosses val="autoZero"/>
        <c:auto val="1"/>
        <c:lblAlgn val="ctr"/>
        <c:lblOffset val="100"/>
        <c:noMultiLvlLbl val="0"/>
      </c:catAx>
      <c:valAx>
        <c:axId val="102632064"/>
        <c:scaling>
          <c:orientation val="minMax"/>
        </c:scaling>
        <c:delete val="0"/>
        <c:axPos val="l"/>
        <c:majorGridlines>
          <c:spPr>
            <a:ln>
              <a:noFill/>
            </a:ln>
          </c:spPr>
        </c:majorGridlines>
        <c:numFmt formatCode="0.0%" sourceLinked="0"/>
        <c:majorTickMark val="out"/>
        <c:minorTickMark val="none"/>
        <c:tickLblPos val="nextTo"/>
        <c:txPr>
          <a:bodyPr/>
          <a:lstStyle/>
          <a:p>
            <a:pPr>
              <a:defRPr sz="1400">
                <a:latin typeface="Times New Roman" panose="02020603050405020304" pitchFamily="18" charset="0"/>
                <a:cs typeface="Times New Roman" panose="02020603050405020304" pitchFamily="18" charset="0"/>
              </a:defRPr>
            </a:pPr>
            <a:endParaRPr lang="en-US"/>
          </a:p>
        </c:txPr>
        <c:crossAx val="102630528"/>
        <c:crosses val="autoZero"/>
        <c:crossBetween val="between"/>
      </c:valAx>
    </c:plotArea>
    <c:legend>
      <c:legendPos val="t"/>
      <c:legendEntry>
        <c:idx val="0"/>
        <c:txPr>
          <a:bodyPr/>
          <a:lstStyle/>
          <a:p>
            <a:pPr>
              <a:defRPr sz="1400">
                <a:latin typeface="Times New Roman" panose="02020603050405020304" pitchFamily="18" charset="0"/>
                <a:cs typeface="Times New Roman" panose="02020603050405020304" pitchFamily="18" charset="0"/>
              </a:defRPr>
            </a:pPr>
            <a:endParaRPr lang="en-US"/>
          </a:p>
        </c:txPr>
      </c:legendEntry>
      <c:legendEntry>
        <c:idx val="1"/>
        <c:txPr>
          <a:bodyPr/>
          <a:lstStyle/>
          <a:p>
            <a:pPr>
              <a:defRPr sz="1400">
                <a:latin typeface="Times New Roman" panose="02020603050405020304" pitchFamily="18" charset="0"/>
                <a:cs typeface="Times New Roman" panose="02020603050405020304" pitchFamily="18" charset="0"/>
              </a:defRPr>
            </a:pPr>
            <a:endParaRPr lang="en-US"/>
          </a:p>
        </c:txPr>
      </c:legendEntry>
      <c:layout>
        <c:manualLayout>
          <c:xMode val="edge"/>
          <c:yMode val="edge"/>
          <c:x val="9.5868186448365297E-2"/>
          <c:y val="5.3939122419713603E-2"/>
          <c:w val="0.61856255737666599"/>
          <c:h val="0.27797423468390497"/>
        </c:manualLayout>
      </c:layout>
      <c:overlay val="0"/>
      <c:txPr>
        <a:bodyPr/>
        <a:lstStyle/>
        <a:p>
          <a:pPr>
            <a:defRPr sz="14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4211624606994797E-2"/>
          <c:y val="7.0786516853932599E-2"/>
          <c:w val="0.897535683481261"/>
          <c:h val="0.90187265917602999"/>
        </c:manualLayout>
      </c:layout>
      <c:lineChart>
        <c:grouping val="standard"/>
        <c:varyColors val="0"/>
        <c:ser>
          <c:idx val="0"/>
          <c:order val="0"/>
          <c:tx>
            <c:strRef>
              <c:f>VW_indexExcess!$J$2</c:f>
              <c:strCache>
                <c:ptCount val="1"/>
                <c:pt idx="0">
                  <c:v>From T-3 to T+3</c:v>
                </c:pt>
              </c:strCache>
            </c:strRef>
          </c:tx>
          <c:spPr>
            <a:ln w="38100">
              <a:solidFill>
                <a:srgbClr val="0070C0"/>
              </a:solidFill>
            </a:ln>
          </c:spPr>
          <c:marker>
            <c:symbol val="none"/>
          </c:marker>
          <c:cat>
            <c:numRef>
              <c:f>VW_indexExcess!$A$3:$A$1052</c:f>
              <c:numCache>
                <c:formatCode>General</c:formatCode>
                <c:ptCount val="1050"/>
                <c:pt idx="0">
                  <c:v>1926</c:v>
                </c:pt>
                <c:pt idx="1">
                  <c:v>1926</c:v>
                </c:pt>
                <c:pt idx="2">
                  <c:v>1926</c:v>
                </c:pt>
                <c:pt idx="3">
                  <c:v>1926</c:v>
                </c:pt>
                <c:pt idx="4">
                  <c:v>1926</c:v>
                </c:pt>
                <c:pt idx="5">
                  <c:v>1926</c:v>
                </c:pt>
                <c:pt idx="6">
                  <c:v>1927</c:v>
                </c:pt>
                <c:pt idx="7">
                  <c:v>1927</c:v>
                </c:pt>
                <c:pt idx="8">
                  <c:v>1927</c:v>
                </c:pt>
                <c:pt idx="9">
                  <c:v>1927</c:v>
                </c:pt>
                <c:pt idx="10">
                  <c:v>1927</c:v>
                </c:pt>
                <c:pt idx="11">
                  <c:v>1927</c:v>
                </c:pt>
                <c:pt idx="12">
                  <c:v>1927</c:v>
                </c:pt>
                <c:pt idx="13">
                  <c:v>1927</c:v>
                </c:pt>
                <c:pt idx="14">
                  <c:v>1927</c:v>
                </c:pt>
                <c:pt idx="15">
                  <c:v>1927</c:v>
                </c:pt>
                <c:pt idx="16">
                  <c:v>1927</c:v>
                </c:pt>
                <c:pt idx="17">
                  <c:v>1927</c:v>
                </c:pt>
                <c:pt idx="18">
                  <c:v>1928</c:v>
                </c:pt>
                <c:pt idx="19">
                  <c:v>1928</c:v>
                </c:pt>
                <c:pt idx="20">
                  <c:v>1928</c:v>
                </c:pt>
                <c:pt idx="21">
                  <c:v>1928</c:v>
                </c:pt>
                <c:pt idx="22">
                  <c:v>1928</c:v>
                </c:pt>
                <c:pt idx="23">
                  <c:v>1928</c:v>
                </c:pt>
                <c:pt idx="24">
                  <c:v>1928</c:v>
                </c:pt>
                <c:pt idx="25">
                  <c:v>1928</c:v>
                </c:pt>
                <c:pt idx="26">
                  <c:v>1928</c:v>
                </c:pt>
                <c:pt idx="27">
                  <c:v>1928</c:v>
                </c:pt>
                <c:pt idx="28">
                  <c:v>1928</c:v>
                </c:pt>
                <c:pt idx="29">
                  <c:v>1928</c:v>
                </c:pt>
                <c:pt idx="30">
                  <c:v>1929</c:v>
                </c:pt>
                <c:pt idx="31">
                  <c:v>1929</c:v>
                </c:pt>
                <c:pt idx="32">
                  <c:v>1929</c:v>
                </c:pt>
                <c:pt idx="33">
                  <c:v>1929</c:v>
                </c:pt>
                <c:pt idx="34">
                  <c:v>1929</c:v>
                </c:pt>
                <c:pt idx="35">
                  <c:v>1929</c:v>
                </c:pt>
                <c:pt idx="36">
                  <c:v>1929</c:v>
                </c:pt>
                <c:pt idx="37">
                  <c:v>1929</c:v>
                </c:pt>
                <c:pt idx="38">
                  <c:v>1929</c:v>
                </c:pt>
                <c:pt idx="39">
                  <c:v>1929</c:v>
                </c:pt>
                <c:pt idx="40">
                  <c:v>1929</c:v>
                </c:pt>
                <c:pt idx="41">
                  <c:v>1929</c:v>
                </c:pt>
                <c:pt idx="42">
                  <c:v>1930</c:v>
                </c:pt>
                <c:pt idx="43">
                  <c:v>1930</c:v>
                </c:pt>
                <c:pt idx="44">
                  <c:v>1930</c:v>
                </c:pt>
                <c:pt idx="45">
                  <c:v>1930</c:v>
                </c:pt>
                <c:pt idx="46">
                  <c:v>1930</c:v>
                </c:pt>
                <c:pt idx="47">
                  <c:v>1930</c:v>
                </c:pt>
                <c:pt idx="48">
                  <c:v>1930</c:v>
                </c:pt>
                <c:pt idx="49">
                  <c:v>1930</c:v>
                </c:pt>
                <c:pt idx="50">
                  <c:v>1930</c:v>
                </c:pt>
                <c:pt idx="51">
                  <c:v>1930</c:v>
                </c:pt>
                <c:pt idx="52">
                  <c:v>1930</c:v>
                </c:pt>
                <c:pt idx="53">
                  <c:v>1930</c:v>
                </c:pt>
                <c:pt idx="54">
                  <c:v>1931</c:v>
                </c:pt>
                <c:pt idx="55">
                  <c:v>1931</c:v>
                </c:pt>
                <c:pt idx="56">
                  <c:v>1931</c:v>
                </c:pt>
                <c:pt idx="57">
                  <c:v>1931</c:v>
                </c:pt>
                <c:pt idx="58">
                  <c:v>1931</c:v>
                </c:pt>
                <c:pt idx="59">
                  <c:v>1931</c:v>
                </c:pt>
                <c:pt idx="60">
                  <c:v>1931</c:v>
                </c:pt>
                <c:pt idx="61">
                  <c:v>1931</c:v>
                </c:pt>
                <c:pt idx="62">
                  <c:v>1931</c:v>
                </c:pt>
                <c:pt idx="63">
                  <c:v>1931</c:v>
                </c:pt>
                <c:pt idx="64">
                  <c:v>1931</c:v>
                </c:pt>
                <c:pt idx="65">
                  <c:v>1931</c:v>
                </c:pt>
                <c:pt idx="66">
                  <c:v>1932</c:v>
                </c:pt>
                <c:pt idx="67">
                  <c:v>1932</c:v>
                </c:pt>
                <c:pt idx="68">
                  <c:v>1932</c:v>
                </c:pt>
                <c:pt idx="69">
                  <c:v>1932</c:v>
                </c:pt>
                <c:pt idx="70">
                  <c:v>1932</c:v>
                </c:pt>
                <c:pt idx="71">
                  <c:v>1932</c:v>
                </c:pt>
                <c:pt idx="72">
                  <c:v>1932</c:v>
                </c:pt>
                <c:pt idx="73">
                  <c:v>1932</c:v>
                </c:pt>
                <c:pt idx="74">
                  <c:v>1932</c:v>
                </c:pt>
                <c:pt idx="75">
                  <c:v>1932</c:v>
                </c:pt>
                <c:pt idx="76">
                  <c:v>1932</c:v>
                </c:pt>
                <c:pt idx="77">
                  <c:v>1932</c:v>
                </c:pt>
                <c:pt idx="78">
                  <c:v>1933</c:v>
                </c:pt>
                <c:pt idx="79">
                  <c:v>1933</c:v>
                </c:pt>
                <c:pt idx="80">
                  <c:v>1933</c:v>
                </c:pt>
                <c:pt idx="81">
                  <c:v>1933</c:v>
                </c:pt>
                <c:pt idx="82">
                  <c:v>1933</c:v>
                </c:pt>
                <c:pt idx="83">
                  <c:v>1933</c:v>
                </c:pt>
                <c:pt idx="84">
                  <c:v>1933</c:v>
                </c:pt>
                <c:pt idx="85">
                  <c:v>1933</c:v>
                </c:pt>
                <c:pt idx="86">
                  <c:v>1933</c:v>
                </c:pt>
                <c:pt idx="87">
                  <c:v>1933</c:v>
                </c:pt>
                <c:pt idx="88">
                  <c:v>1933</c:v>
                </c:pt>
                <c:pt idx="89">
                  <c:v>1933</c:v>
                </c:pt>
                <c:pt idx="90">
                  <c:v>1934</c:v>
                </c:pt>
                <c:pt idx="91">
                  <c:v>1934</c:v>
                </c:pt>
                <c:pt idx="92">
                  <c:v>1934</c:v>
                </c:pt>
                <c:pt idx="93">
                  <c:v>1934</c:v>
                </c:pt>
                <c:pt idx="94">
                  <c:v>1934</c:v>
                </c:pt>
                <c:pt idx="95">
                  <c:v>1934</c:v>
                </c:pt>
                <c:pt idx="96">
                  <c:v>1934</c:v>
                </c:pt>
                <c:pt idx="97">
                  <c:v>1934</c:v>
                </c:pt>
                <c:pt idx="98">
                  <c:v>1934</c:v>
                </c:pt>
                <c:pt idx="99">
                  <c:v>1934</c:v>
                </c:pt>
                <c:pt idx="100">
                  <c:v>1934</c:v>
                </c:pt>
                <c:pt idx="101">
                  <c:v>1934</c:v>
                </c:pt>
                <c:pt idx="102">
                  <c:v>1935</c:v>
                </c:pt>
                <c:pt idx="103">
                  <c:v>1935</c:v>
                </c:pt>
                <c:pt idx="104">
                  <c:v>1935</c:v>
                </c:pt>
                <c:pt idx="105">
                  <c:v>1935</c:v>
                </c:pt>
                <c:pt idx="106">
                  <c:v>1935</c:v>
                </c:pt>
                <c:pt idx="107">
                  <c:v>1935</c:v>
                </c:pt>
                <c:pt idx="108">
                  <c:v>1935</c:v>
                </c:pt>
                <c:pt idx="109">
                  <c:v>1935</c:v>
                </c:pt>
                <c:pt idx="110">
                  <c:v>1935</c:v>
                </c:pt>
                <c:pt idx="111">
                  <c:v>1935</c:v>
                </c:pt>
                <c:pt idx="112">
                  <c:v>1935</c:v>
                </c:pt>
                <c:pt idx="113">
                  <c:v>1935</c:v>
                </c:pt>
                <c:pt idx="114">
                  <c:v>1936</c:v>
                </c:pt>
                <c:pt idx="115">
                  <c:v>1936</c:v>
                </c:pt>
                <c:pt idx="116">
                  <c:v>1936</c:v>
                </c:pt>
                <c:pt idx="117">
                  <c:v>1936</c:v>
                </c:pt>
                <c:pt idx="118">
                  <c:v>1936</c:v>
                </c:pt>
                <c:pt idx="119">
                  <c:v>1936</c:v>
                </c:pt>
                <c:pt idx="120">
                  <c:v>1936</c:v>
                </c:pt>
                <c:pt idx="121">
                  <c:v>1936</c:v>
                </c:pt>
                <c:pt idx="122">
                  <c:v>1936</c:v>
                </c:pt>
                <c:pt idx="123">
                  <c:v>1936</c:v>
                </c:pt>
                <c:pt idx="124">
                  <c:v>1936</c:v>
                </c:pt>
                <c:pt idx="125">
                  <c:v>1936</c:v>
                </c:pt>
                <c:pt idx="126">
                  <c:v>1937</c:v>
                </c:pt>
                <c:pt idx="127">
                  <c:v>1937</c:v>
                </c:pt>
                <c:pt idx="128">
                  <c:v>1937</c:v>
                </c:pt>
                <c:pt idx="129">
                  <c:v>1937</c:v>
                </c:pt>
                <c:pt idx="130">
                  <c:v>1937</c:v>
                </c:pt>
                <c:pt idx="131">
                  <c:v>1937</c:v>
                </c:pt>
                <c:pt idx="132">
                  <c:v>1937</c:v>
                </c:pt>
                <c:pt idx="133">
                  <c:v>1937</c:v>
                </c:pt>
                <c:pt idx="134">
                  <c:v>1937</c:v>
                </c:pt>
                <c:pt idx="135">
                  <c:v>1937</c:v>
                </c:pt>
                <c:pt idx="136">
                  <c:v>1937</c:v>
                </c:pt>
                <c:pt idx="137">
                  <c:v>1937</c:v>
                </c:pt>
                <c:pt idx="138">
                  <c:v>1938</c:v>
                </c:pt>
                <c:pt idx="139">
                  <c:v>1938</c:v>
                </c:pt>
                <c:pt idx="140">
                  <c:v>1938</c:v>
                </c:pt>
                <c:pt idx="141">
                  <c:v>1938</c:v>
                </c:pt>
                <c:pt idx="142">
                  <c:v>1938</c:v>
                </c:pt>
                <c:pt idx="143">
                  <c:v>1938</c:v>
                </c:pt>
                <c:pt idx="144">
                  <c:v>1938</c:v>
                </c:pt>
                <c:pt idx="145">
                  <c:v>1938</c:v>
                </c:pt>
                <c:pt idx="146">
                  <c:v>1938</c:v>
                </c:pt>
                <c:pt idx="147">
                  <c:v>1938</c:v>
                </c:pt>
                <c:pt idx="148">
                  <c:v>1938</c:v>
                </c:pt>
                <c:pt idx="149">
                  <c:v>1938</c:v>
                </c:pt>
                <c:pt idx="150">
                  <c:v>1939</c:v>
                </c:pt>
                <c:pt idx="151">
                  <c:v>1939</c:v>
                </c:pt>
                <c:pt idx="152">
                  <c:v>1939</c:v>
                </c:pt>
                <c:pt idx="153">
                  <c:v>1939</c:v>
                </c:pt>
                <c:pt idx="154">
                  <c:v>1939</c:v>
                </c:pt>
                <c:pt idx="155">
                  <c:v>1939</c:v>
                </c:pt>
                <c:pt idx="156">
                  <c:v>1939</c:v>
                </c:pt>
                <c:pt idx="157">
                  <c:v>1939</c:v>
                </c:pt>
                <c:pt idx="158">
                  <c:v>1939</c:v>
                </c:pt>
                <c:pt idx="159">
                  <c:v>1939</c:v>
                </c:pt>
                <c:pt idx="160">
                  <c:v>1939</c:v>
                </c:pt>
                <c:pt idx="161">
                  <c:v>1939</c:v>
                </c:pt>
                <c:pt idx="162">
                  <c:v>1940</c:v>
                </c:pt>
                <c:pt idx="163">
                  <c:v>1940</c:v>
                </c:pt>
                <c:pt idx="164">
                  <c:v>1940</c:v>
                </c:pt>
                <c:pt idx="165">
                  <c:v>1940</c:v>
                </c:pt>
                <c:pt idx="166">
                  <c:v>1940</c:v>
                </c:pt>
                <c:pt idx="167">
                  <c:v>1940</c:v>
                </c:pt>
                <c:pt idx="168">
                  <c:v>1940</c:v>
                </c:pt>
                <c:pt idx="169">
                  <c:v>1940</c:v>
                </c:pt>
                <c:pt idx="170">
                  <c:v>1940</c:v>
                </c:pt>
                <c:pt idx="171">
                  <c:v>1940</c:v>
                </c:pt>
                <c:pt idx="172">
                  <c:v>1940</c:v>
                </c:pt>
                <c:pt idx="173">
                  <c:v>1940</c:v>
                </c:pt>
                <c:pt idx="174">
                  <c:v>1941</c:v>
                </c:pt>
                <c:pt idx="175">
                  <c:v>1941</c:v>
                </c:pt>
                <c:pt idx="176">
                  <c:v>1941</c:v>
                </c:pt>
                <c:pt idx="177">
                  <c:v>1941</c:v>
                </c:pt>
                <c:pt idx="178">
                  <c:v>1941</c:v>
                </c:pt>
                <c:pt idx="179">
                  <c:v>1941</c:v>
                </c:pt>
                <c:pt idx="180">
                  <c:v>1941</c:v>
                </c:pt>
                <c:pt idx="181">
                  <c:v>1941</c:v>
                </c:pt>
                <c:pt idx="182">
                  <c:v>1941</c:v>
                </c:pt>
                <c:pt idx="183">
                  <c:v>1941</c:v>
                </c:pt>
                <c:pt idx="184">
                  <c:v>1941</c:v>
                </c:pt>
                <c:pt idx="185">
                  <c:v>1941</c:v>
                </c:pt>
                <c:pt idx="186">
                  <c:v>1942</c:v>
                </c:pt>
                <c:pt idx="187">
                  <c:v>1942</c:v>
                </c:pt>
                <c:pt idx="188">
                  <c:v>1942</c:v>
                </c:pt>
                <c:pt idx="189">
                  <c:v>1942</c:v>
                </c:pt>
                <c:pt idx="190">
                  <c:v>1942</c:v>
                </c:pt>
                <c:pt idx="191">
                  <c:v>1942</c:v>
                </c:pt>
                <c:pt idx="192">
                  <c:v>1942</c:v>
                </c:pt>
                <c:pt idx="193">
                  <c:v>1942</c:v>
                </c:pt>
                <c:pt idx="194">
                  <c:v>1942</c:v>
                </c:pt>
                <c:pt idx="195">
                  <c:v>1942</c:v>
                </c:pt>
                <c:pt idx="196">
                  <c:v>1942</c:v>
                </c:pt>
                <c:pt idx="197">
                  <c:v>1942</c:v>
                </c:pt>
                <c:pt idx="198">
                  <c:v>1943</c:v>
                </c:pt>
                <c:pt idx="199">
                  <c:v>1943</c:v>
                </c:pt>
                <c:pt idx="200">
                  <c:v>1943</c:v>
                </c:pt>
                <c:pt idx="201">
                  <c:v>1943</c:v>
                </c:pt>
                <c:pt idx="202">
                  <c:v>1943</c:v>
                </c:pt>
                <c:pt idx="203">
                  <c:v>1943</c:v>
                </c:pt>
                <c:pt idx="204">
                  <c:v>1943</c:v>
                </c:pt>
                <c:pt idx="205">
                  <c:v>1943</c:v>
                </c:pt>
                <c:pt idx="206">
                  <c:v>1943</c:v>
                </c:pt>
                <c:pt idx="207">
                  <c:v>1943</c:v>
                </c:pt>
                <c:pt idx="208">
                  <c:v>1943</c:v>
                </c:pt>
                <c:pt idx="209">
                  <c:v>1943</c:v>
                </c:pt>
                <c:pt idx="210">
                  <c:v>1944</c:v>
                </c:pt>
                <c:pt idx="211">
                  <c:v>1944</c:v>
                </c:pt>
                <c:pt idx="212">
                  <c:v>1944</c:v>
                </c:pt>
                <c:pt idx="213">
                  <c:v>1944</c:v>
                </c:pt>
                <c:pt idx="214">
                  <c:v>1944</c:v>
                </c:pt>
                <c:pt idx="215">
                  <c:v>1944</c:v>
                </c:pt>
                <c:pt idx="216">
                  <c:v>1944</c:v>
                </c:pt>
                <c:pt idx="217">
                  <c:v>1944</c:v>
                </c:pt>
                <c:pt idx="218">
                  <c:v>1944</c:v>
                </c:pt>
                <c:pt idx="219">
                  <c:v>1944</c:v>
                </c:pt>
                <c:pt idx="220">
                  <c:v>1944</c:v>
                </c:pt>
                <c:pt idx="221">
                  <c:v>1944</c:v>
                </c:pt>
                <c:pt idx="222">
                  <c:v>1945</c:v>
                </c:pt>
                <c:pt idx="223">
                  <c:v>1945</c:v>
                </c:pt>
                <c:pt idx="224">
                  <c:v>1945</c:v>
                </c:pt>
                <c:pt idx="225">
                  <c:v>1945</c:v>
                </c:pt>
                <c:pt idx="226">
                  <c:v>1945</c:v>
                </c:pt>
                <c:pt idx="227">
                  <c:v>1945</c:v>
                </c:pt>
                <c:pt idx="228">
                  <c:v>1945</c:v>
                </c:pt>
                <c:pt idx="229">
                  <c:v>1945</c:v>
                </c:pt>
                <c:pt idx="230">
                  <c:v>1945</c:v>
                </c:pt>
                <c:pt idx="231">
                  <c:v>1945</c:v>
                </c:pt>
                <c:pt idx="232">
                  <c:v>1945</c:v>
                </c:pt>
                <c:pt idx="233">
                  <c:v>1945</c:v>
                </c:pt>
                <c:pt idx="234">
                  <c:v>1946</c:v>
                </c:pt>
                <c:pt idx="235">
                  <c:v>1946</c:v>
                </c:pt>
                <c:pt idx="236">
                  <c:v>1946</c:v>
                </c:pt>
                <c:pt idx="237">
                  <c:v>1946</c:v>
                </c:pt>
                <c:pt idx="238">
                  <c:v>1946</c:v>
                </c:pt>
                <c:pt idx="239">
                  <c:v>1946</c:v>
                </c:pt>
                <c:pt idx="240">
                  <c:v>1946</c:v>
                </c:pt>
                <c:pt idx="241">
                  <c:v>1946</c:v>
                </c:pt>
                <c:pt idx="242">
                  <c:v>1946</c:v>
                </c:pt>
                <c:pt idx="243">
                  <c:v>1946</c:v>
                </c:pt>
                <c:pt idx="244">
                  <c:v>1946</c:v>
                </c:pt>
                <c:pt idx="245">
                  <c:v>1946</c:v>
                </c:pt>
                <c:pt idx="246">
                  <c:v>1947</c:v>
                </c:pt>
                <c:pt idx="247">
                  <c:v>1947</c:v>
                </c:pt>
                <c:pt idx="248">
                  <c:v>1947</c:v>
                </c:pt>
                <c:pt idx="249">
                  <c:v>1947</c:v>
                </c:pt>
                <c:pt idx="250">
                  <c:v>1947</c:v>
                </c:pt>
                <c:pt idx="251">
                  <c:v>1947</c:v>
                </c:pt>
                <c:pt idx="252">
                  <c:v>1947</c:v>
                </c:pt>
                <c:pt idx="253">
                  <c:v>1947</c:v>
                </c:pt>
                <c:pt idx="254">
                  <c:v>1947</c:v>
                </c:pt>
                <c:pt idx="255">
                  <c:v>1947</c:v>
                </c:pt>
                <c:pt idx="256">
                  <c:v>1947</c:v>
                </c:pt>
                <c:pt idx="257">
                  <c:v>1947</c:v>
                </c:pt>
                <c:pt idx="258">
                  <c:v>1948</c:v>
                </c:pt>
                <c:pt idx="259">
                  <c:v>1948</c:v>
                </c:pt>
                <c:pt idx="260">
                  <c:v>1948</c:v>
                </c:pt>
                <c:pt idx="261">
                  <c:v>1948</c:v>
                </c:pt>
                <c:pt idx="262">
                  <c:v>1948</c:v>
                </c:pt>
                <c:pt idx="263">
                  <c:v>1948</c:v>
                </c:pt>
                <c:pt idx="264">
                  <c:v>1948</c:v>
                </c:pt>
                <c:pt idx="265">
                  <c:v>1948</c:v>
                </c:pt>
                <c:pt idx="266">
                  <c:v>1948</c:v>
                </c:pt>
                <c:pt idx="267">
                  <c:v>1948</c:v>
                </c:pt>
                <c:pt idx="268">
                  <c:v>1948</c:v>
                </c:pt>
                <c:pt idx="269">
                  <c:v>1948</c:v>
                </c:pt>
                <c:pt idx="270">
                  <c:v>1949</c:v>
                </c:pt>
                <c:pt idx="271">
                  <c:v>1949</c:v>
                </c:pt>
                <c:pt idx="272">
                  <c:v>1949</c:v>
                </c:pt>
                <c:pt idx="273">
                  <c:v>1949</c:v>
                </c:pt>
                <c:pt idx="274">
                  <c:v>1949</c:v>
                </c:pt>
                <c:pt idx="275">
                  <c:v>1949</c:v>
                </c:pt>
                <c:pt idx="276">
                  <c:v>1949</c:v>
                </c:pt>
                <c:pt idx="277">
                  <c:v>1949</c:v>
                </c:pt>
                <c:pt idx="278">
                  <c:v>1949</c:v>
                </c:pt>
                <c:pt idx="279">
                  <c:v>1949</c:v>
                </c:pt>
                <c:pt idx="280">
                  <c:v>1949</c:v>
                </c:pt>
                <c:pt idx="281">
                  <c:v>1949</c:v>
                </c:pt>
                <c:pt idx="282">
                  <c:v>1950</c:v>
                </c:pt>
                <c:pt idx="283">
                  <c:v>1950</c:v>
                </c:pt>
                <c:pt idx="284">
                  <c:v>1950</c:v>
                </c:pt>
                <c:pt idx="285">
                  <c:v>1950</c:v>
                </c:pt>
                <c:pt idx="286">
                  <c:v>1950</c:v>
                </c:pt>
                <c:pt idx="287">
                  <c:v>1950</c:v>
                </c:pt>
                <c:pt idx="288">
                  <c:v>1950</c:v>
                </c:pt>
                <c:pt idx="289">
                  <c:v>1950</c:v>
                </c:pt>
                <c:pt idx="290">
                  <c:v>1950</c:v>
                </c:pt>
                <c:pt idx="291">
                  <c:v>1950</c:v>
                </c:pt>
                <c:pt idx="292">
                  <c:v>1950</c:v>
                </c:pt>
                <c:pt idx="293">
                  <c:v>1950</c:v>
                </c:pt>
                <c:pt idx="294">
                  <c:v>1951</c:v>
                </c:pt>
                <c:pt idx="295">
                  <c:v>1951</c:v>
                </c:pt>
                <c:pt idx="296">
                  <c:v>1951</c:v>
                </c:pt>
                <c:pt idx="297">
                  <c:v>1951</c:v>
                </c:pt>
                <c:pt idx="298">
                  <c:v>1951</c:v>
                </c:pt>
                <c:pt idx="299">
                  <c:v>1951</c:v>
                </c:pt>
                <c:pt idx="300">
                  <c:v>1951</c:v>
                </c:pt>
                <c:pt idx="301">
                  <c:v>1951</c:v>
                </c:pt>
                <c:pt idx="302">
                  <c:v>1951</c:v>
                </c:pt>
                <c:pt idx="303">
                  <c:v>1951</c:v>
                </c:pt>
                <c:pt idx="304">
                  <c:v>1951</c:v>
                </c:pt>
                <c:pt idx="305">
                  <c:v>1951</c:v>
                </c:pt>
                <c:pt idx="306">
                  <c:v>1952</c:v>
                </c:pt>
                <c:pt idx="307">
                  <c:v>1952</c:v>
                </c:pt>
                <c:pt idx="308">
                  <c:v>1952</c:v>
                </c:pt>
                <c:pt idx="309">
                  <c:v>1952</c:v>
                </c:pt>
                <c:pt idx="310">
                  <c:v>1952</c:v>
                </c:pt>
                <c:pt idx="311">
                  <c:v>1952</c:v>
                </c:pt>
                <c:pt idx="312">
                  <c:v>1952</c:v>
                </c:pt>
                <c:pt idx="313">
                  <c:v>1952</c:v>
                </c:pt>
                <c:pt idx="314">
                  <c:v>1952</c:v>
                </c:pt>
                <c:pt idx="315">
                  <c:v>1952</c:v>
                </c:pt>
                <c:pt idx="316">
                  <c:v>1952</c:v>
                </c:pt>
                <c:pt idx="317">
                  <c:v>1952</c:v>
                </c:pt>
                <c:pt idx="318">
                  <c:v>1953</c:v>
                </c:pt>
                <c:pt idx="319">
                  <c:v>1953</c:v>
                </c:pt>
                <c:pt idx="320">
                  <c:v>1953</c:v>
                </c:pt>
                <c:pt idx="321">
                  <c:v>1953</c:v>
                </c:pt>
                <c:pt idx="322">
                  <c:v>1953</c:v>
                </c:pt>
                <c:pt idx="323">
                  <c:v>1953</c:v>
                </c:pt>
                <c:pt idx="324">
                  <c:v>1953</c:v>
                </c:pt>
                <c:pt idx="325">
                  <c:v>1953</c:v>
                </c:pt>
                <c:pt idx="326">
                  <c:v>1953</c:v>
                </c:pt>
                <c:pt idx="327">
                  <c:v>1953</c:v>
                </c:pt>
                <c:pt idx="328">
                  <c:v>1953</c:v>
                </c:pt>
                <c:pt idx="329">
                  <c:v>1953</c:v>
                </c:pt>
                <c:pt idx="330">
                  <c:v>1954</c:v>
                </c:pt>
                <c:pt idx="331">
                  <c:v>1954</c:v>
                </c:pt>
                <c:pt idx="332">
                  <c:v>1954</c:v>
                </c:pt>
                <c:pt idx="333">
                  <c:v>1954</c:v>
                </c:pt>
                <c:pt idx="334">
                  <c:v>1954</c:v>
                </c:pt>
                <c:pt idx="335">
                  <c:v>1954</c:v>
                </c:pt>
                <c:pt idx="336">
                  <c:v>1954</c:v>
                </c:pt>
                <c:pt idx="337">
                  <c:v>1954</c:v>
                </c:pt>
                <c:pt idx="338">
                  <c:v>1954</c:v>
                </c:pt>
                <c:pt idx="339">
                  <c:v>1954</c:v>
                </c:pt>
                <c:pt idx="340">
                  <c:v>1954</c:v>
                </c:pt>
                <c:pt idx="341">
                  <c:v>1954</c:v>
                </c:pt>
                <c:pt idx="342">
                  <c:v>1955</c:v>
                </c:pt>
                <c:pt idx="343">
                  <c:v>1955</c:v>
                </c:pt>
                <c:pt idx="344">
                  <c:v>1955</c:v>
                </c:pt>
                <c:pt idx="345">
                  <c:v>1955</c:v>
                </c:pt>
                <c:pt idx="346">
                  <c:v>1955</c:v>
                </c:pt>
                <c:pt idx="347">
                  <c:v>1955</c:v>
                </c:pt>
                <c:pt idx="348">
                  <c:v>1955</c:v>
                </c:pt>
                <c:pt idx="349">
                  <c:v>1955</c:v>
                </c:pt>
                <c:pt idx="350">
                  <c:v>1955</c:v>
                </c:pt>
                <c:pt idx="351">
                  <c:v>1955</c:v>
                </c:pt>
                <c:pt idx="352">
                  <c:v>1955</c:v>
                </c:pt>
                <c:pt idx="353">
                  <c:v>1955</c:v>
                </c:pt>
                <c:pt idx="354">
                  <c:v>1956</c:v>
                </c:pt>
                <c:pt idx="355">
                  <c:v>1956</c:v>
                </c:pt>
                <c:pt idx="356">
                  <c:v>1956</c:v>
                </c:pt>
                <c:pt idx="357">
                  <c:v>1956</c:v>
                </c:pt>
                <c:pt idx="358">
                  <c:v>1956</c:v>
                </c:pt>
                <c:pt idx="359">
                  <c:v>1956</c:v>
                </c:pt>
                <c:pt idx="360">
                  <c:v>1956</c:v>
                </c:pt>
                <c:pt idx="361">
                  <c:v>1956</c:v>
                </c:pt>
                <c:pt idx="362">
                  <c:v>1956</c:v>
                </c:pt>
                <c:pt idx="363">
                  <c:v>1956</c:v>
                </c:pt>
                <c:pt idx="364">
                  <c:v>1956</c:v>
                </c:pt>
                <c:pt idx="365">
                  <c:v>1956</c:v>
                </c:pt>
                <c:pt idx="366">
                  <c:v>1957</c:v>
                </c:pt>
                <c:pt idx="367">
                  <c:v>1957</c:v>
                </c:pt>
                <c:pt idx="368">
                  <c:v>1957</c:v>
                </c:pt>
                <c:pt idx="369">
                  <c:v>1957</c:v>
                </c:pt>
                <c:pt idx="370">
                  <c:v>1957</c:v>
                </c:pt>
                <c:pt idx="371">
                  <c:v>1957</c:v>
                </c:pt>
                <c:pt idx="372">
                  <c:v>1957</c:v>
                </c:pt>
                <c:pt idx="373">
                  <c:v>1957</c:v>
                </c:pt>
                <c:pt idx="374">
                  <c:v>1957</c:v>
                </c:pt>
                <c:pt idx="375">
                  <c:v>1957</c:v>
                </c:pt>
                <c:pt idx="376">
                  <c:v>1957</c:v>
                </c:pt>
                <c:pt idx="377">
                  <c:v>1957</c:v>
                </c:pt>
                <c:pt idx="378">
                  <c:v>1958</c:v>
                </c:pt>
                <c:pt idx="379">
                  <c:v>1958</c:v>
                </c:pt>
                <c:pt idx="380">
                  <c:v>1958</c:v>
                </c:pt>
                <c:pt idx="381">
                  <c:v>1958</c:v>
                </c:pt>
                <c:pt idx="382">
                  <c:v>1958</c:v>
                </c:pt>
                <c:pt idx="383">
                  <c:v>1958</c:v>
                </c:pt>
                <c:pt idx="384">
                  <c:v>1958</c:v>
                </c:pt>
                <c:pt idx="385">
                  <c:v>1958</c:v>
                </c:pt>
                <c:pt idx="386">
                  <c:v>1958</c:v>
                </c:pt>
                <c:pt idx="387">
                  <c:v>1958</c:v>
                </c:pt>
                <c:pt idx="388">
                  <c:v>1958</c:v>
                </c:pt>
                <c:pt idx="389">
                  <c:v>1958</c:v>
                </c:pt>
                <c:pt idx="390">
                  <c:v>1959</c:v>
                </c:pt>
                <c:pt idx="391">
                  <c:v>1959</c:v>
                </c:pt>
                <c:pt idx="392">
                  <c:v>1959</c:v>
                </c:pt>
                <c:pt idx="393">
                  <c:v>1959</c:v>
                </c:pt>
                <c:pt idx="394">
                  <c:v>1959</c:v>
                </c:pt>
                <c:pt idx="395">
                  <c:v>1959</c:v>
                </c:pt>
                <c:pt idx="396">
                  <c:v>1959</c:v>
                </c:pt>
                <c:pt idx="397">
                  <c:v>1959</c:v>
                </c:pt>
                <c:pt idx="398">
                  <c:v>1959</c:v>
                </c:pt>
                <c:pt idx="399">
                  <c:v>1959</c:v>
                </c:pt>
                <c:pt idx="400">
                  <c:v>1959</c:v>
                </c:pt>
                <c:pt idx="401">
                  <c:v>1959</c:v>
                </c:pt>
                <c:pt idx="402">
                  <c:v>1960</c:v>
                </c:pt>
                <c:pt idx="403">
                  <c:v>1960</c:v>
                </c:pt>
                <c:pt idx="404">
                  <c:v>1960</c:v>
                </c:pt>
                <c:pt idx="405">
                  <c:v>1960</c:v>
                </c:pt>
                <c:pt idx="406">
                  <c:v>1960</c:v>
                </c:pt>
                <c:pt idx="407">
                  <c:v>1960</c:v>
                </c:pt>
                <c:pt idx="408">
                  <c:v>1960</c:v>
                </c:pt>
                <c:pt idx="409">
                  <c:v>1960</c:v>
                </c:pt>
                <c:pt idx="410">
                  <c:v>1960</c:v>
                </c:pt>
                <c:pt idx="411">
                  <c:v>1960</c:v>
                </c:pt>
                <c:pt idx="412">
                  <c:v>1960</c:v>
                </c:pt>
                <c:pt idx="413">
                  <c:v>1960</c:v>
                </c:pt>
                <c:pt idx="414">
                  <c:v>1961</c:v>
                </c:pt>
                <c:pt idx="415">
                  <c:v>1961</c:v>
                </c:pt>
                <c:pt idx="416">
                  <c:v>1961</c:v>
                </c:pt>
                <c:pt idx="417">
                  <c:v>1961</c:v>
                </c:pt>
                <c:pt idx="418">
                  <c:v>1961</c:v>
                </c:pt>
                <c:pt idx="419">
                  <c:v>1961</c:v>
                </c:pt>
                <c:pt idx="420">
                  <c:v>1961</c:v>
                </c:pt>
                <c:pt idx="421">
                  <c:v>1961</c:v>
                </c:pt>
                <c:pt idx="422">
                  <c:v>1961</c:v>
                </c:pt>
                <c:pt idx="423">
                  <c:v>1961</c:v>
                </c:pt>
                <c:pt idx="424">
                  <c:v>1961</c:v>
                </c:pt>
                <c:pt idx="425">
                  <c:v>1961</c:v>
                </c:pt>
                <c:pt idx="426">
                  <c:v>1962</c:v>
                </c:pt>
                <c:pt idx="427">
                  <c:v>1962</c:v>
                </c:pt>
                <c:pt idx="428">
                  <c:v>1962</c:v>
                </c:pt>
                <c:pt idx="429">
                  <c:v>1962</c:v>
                </c:pt>
                <c:pt idx="430">
                  <c:v>1962</c:v>
                </c:pt>
                <c:pt idx="431">
                  <c:v>1962</c:v>
                </c:pt>
                <c:pt idx="432">
                  <c:v>1962</c:v>
                </c:pt>
                <c:pt idx="433">
                  <c:v>1962</c:v>
                </c:pt>
                <c:pt idx="434">
                  <c:v>1962</c:v>
                </c:pt>
                <c:pt idx="435">
                  <c:v>1962</c:v>
                </c:pt>
                <c:pt idx="436">
                  <c:v>1962</c:v>
                </c:pt>
                <c:pt idx="437">
                  <c:v>1962</c:v>
                </c:pt>
                <c:pt idx="438">
                  <c:v>1963</c:v>
                </c:pt>
                <c:pt idx="439">
                  <c:v>1963</c:v>
                </c:pt>
                <c:pt idx="440">
                  <c:v>1963</c:v>
                </c:pt>
                <c:pt idx="441">
                  <c:v>1963</c:v>
                </c:pt>
                <c:pt idx="442">
                  <c:v>1963</c:v>
                </c:pt>
                <c:pt idx="443">
                  <c:v>1963</c:v>
                </c:pt>
                <c:pt idx="444">
                  <c:v>1963</c:v>
                </c:pt>
                <c:pt idx="445">
                  <c:v>1963</c:v>
                </c:pt>
                <c:pt idx="446">
                  <c:v>1963</c:v>
                </c:pt>
                <c:pt idx="447">
                  <c:v>1963</c:v>
                </c:pt>
                <c:pt idx="448">
                  <c:v>1963</c:v>
                </c:pt>
                <c:pt idx="449">
                  <c:v>1963</c:v>
                </c:pt>
                <c:pt idx="450">
                  <c:v>1964</c:v>
                </c:pt>
                <c:pt idx="451">
                  <c:v>1964</c:v>
                </c:pt>
                <c:pt idx="452">
                  <c:v>1964</c:v>
                </c:pt>
                <c:pt idx="453">
                  <c:v>1964</c:v>
                </c:pt>
                <c:pt idx="454">
                  <c:v>1964</c:v>
                </c:pt>
                <c:pt idx="455">
                  <c:v>1964</c:v>
                </c:pt>
                <c:pt idx="456">
                  <c:v>1964</c:v>
                </c:pt>
                <c:pt idx="457">
                  <c:v>1964</c:v>
                </c:pt>
                <c:pt idx="458">
                  <c:v>1964</c:v>
                </c:pt>
                <c:pt idx="459">
                  <c:v>1964</c:v>
                </c:pt>
                <c:pt idx="460">
                  <c:v>1964</c:v>
                </c:pt>
                <c:pt idx="461">
                  <c:v>1964</c:v>
                </c:pt>
                <c:pt idx="462">
                  <c:v>1965</c:v>
                </c:pt>
                <c:pt idx="463">
                  <c:v>1965</c:v>
                </c:pt>
                <c:pt idx="464">
                  <c:v>1965</c:v>
                </c:pt>
                <c:pt idx="465">
                  <c:v>1965</c:v>
                </c:pt>
                <c:pt idx="466">
                  <c:v>1965</c:v>
                </c:pt>
                <c:pt idx="467">
                  <c:v>1965</c:v>
                </c:pt>
                <c:pt idx="468">
                  <c:v>1965</c:v>
                </c:pt>
                <c:pt idx="469">
                  <c:v>1965</c:v>
                </c:pt>
                <c:pt idx="470">
                  <c:v>1965</c:v>
                </c:pt>
                <c:pt idx="471">
                  <c:v>1965</c:v>
                </c:pt>
                <c:pt idx="472">
                  <c:v>1965</c:v>
                </c:pt>
                <c:pt idx="473">
                  <c:v>1965</c:v>
                </c:pt>
                <c:pt idx="474">
                  <c:v>1966</c:v>
                </c:pt>
                <c:pt idx="475">
                  <c:v>1966</c:v>
                </c:pt>
                <c:pt idx="476">
                  <c:v>1966</c:v>
                </c:pt>
                <c:pt idx="477">
                  <c:v>1966</c:v>
                </c:pt>
                <c:pt idx="478">
                  <c:v>1966</c:v>
                </c:pt>
                <c:pt idx="479">
                  <c:v>1966</c:v>
                </c:pt>
                <c:pt idx="480">
                  <c:v>1966</c:v>
                </c:pt>
                <c:pt idx="481">
                  <c:v>1966</c:v>
                </c:pt>
                <c:pt idx="482">
                  <c:v>1966</c:v>
                </c:pt>
                <c:pt idx="483">
                  <c:v>1966</c:v>
                </c:pt>
                <c:pt idx="484">
                  <c:v>1966</c:v>
                </c:pt>
                <c:pt idx="485">
                  <c:v>1966</c:v>
                </c:pt>
                <c:pt idx="486">
                  <c:v>1967</c:v>
                </c:pt>
                <c:pt idx="487">
                  <c:v>1967</c:v>
                </c:pt>
                <c:pt idx="488">
                  <c:v>1967</c:v>
                </c:pt>
                <c:pt idx="489">
                  <c:v>1967</c:v>
                </c:pt>
                <c:pt idx="490">
                  <c:v>1967</c:v>
                </c:pt>
                <c:pt idx="491">
                  <c:v>1967</c:v>
                </c:pt>
                <c:pt idx="492">
                  <c:v>1967</c:v>
                </c:pt>
                <c:pt idx="493">
                  <c:v>1967</c:v>
                </c:pt>
                <c:pt idx="494">
                  <c:v>1967</c:v>
                </c:pt>
                <c:pt idx="495">
                  <c:v>1967</c:v>
                </c:pt>
                <c:pt idx="496">
                  <c:v>1967</c:v>
                </c:pt>
                <c:pt idx="497">
                  <c:v>1967</c:v>
                </c:pt>
                <c:pt idx="498">
                  <c:v>1968</c:v>
                </c:pt>
                <c:pt idx="499">
                  <c:v>1968</c:v>
                </c:pt>
                <c:pt idx="500">
                  <c:v>1968</c:v>
                </c:pt>
                <c:pt idx="501">
                  <c:v>1968</c:v>
                </c:pt>
                <c:pt idx="502">
                  <c:v>1968</c:v>
                </c:pt>
                <c:pt idx="503">
                  <c:v>1968</c:v>
                </c:pt>
                <c:pt idx="504">
                  <c:v>1968</c:v>
                </c:pt>
                <c:pt idx="505">
                  <c:v>1968</c:v>
                </c:pt>
                <c:pt idx="506">
                  <c:v>1968</c:v>
                </c:pt>
                <c:pt idx="507">
                  <c:v>1968</c:v>
                </c:pt>
                <c:pt idx="508">
                  <c:v>1968</c:v>
                </c:pt>
                <c:pt idx="509">
                  <c:v>1968</c:v>
                </c:pt>
                <c:pt idx="510">
                  <c:v>1969</c:v>
                </c:pt>
                <c:pt idx="511">
                  <c:v>1969</c:v>
                </c:pt>
                <c:pt idx="512">
                  <c:v>1969</c:v>
                </c:pt>
                <c:pt idx="513">
                  <c:v>1969</c:v>
                </c:pt>
                <c:pt idx="514">
                  <c:v>1969</c:v>
                </c:pt>
                <c:pt idx="515">
                  <c:v>1969</c:v>
                </c:pt>
                <c:pt idx="516">
                  <c:v>1969</c:v>
                </c:pt>
                <c:pt idx="517">
                  <c:v>1969</c:v>
                </c:pt>
                <c:pt idx="518">
                  <c:v>1969</c:v>
                </c:pt>
                <c:pt idx="519">
                  <c:v>1969</c:v>
                </c:pt>
                <c:pt idx="520">
                  <c:v>1969</c:v>
                </c:pt>
                <c:pt idx="521">
                  <c:v>1969</c:v>
                </c:pt>
                <c:pt idx="522">
                  <c:v>1970</c:v>
                </c:pt>
                <c:pt idx="523">
                  <c:v>1970</c:v>
                </c:pt>
                <c:pt idx="524">
                  <c:v>1970</c:v>
                </c:pt>
                <c:pt idx="525">
                  <c:v>1970</c:v>
                </c:pt>
                <c:pt idx="526">
                  <c:v>1970</c:v>
                </c:pt>
                <c:pt idx="527">
                  <c:v>1970</c:v>
                </c:pt>
                <c:pt idx="528">
                  <c:v>1970</c:v>
                </c:pt>
                <c:pt idx="529">
                  <c:v>1970</c:v>
                </c:pt>
                <c:pt idx="530">
                  <c:v>1970</c:v>
                </c:pt>
                <c:pt idx="531">
                  <c:v>1970</c:v>
                </c:pt>
                <c:pt idx="532">
                  <c:v>1970</c:v>
                </c:pt>
                <c:pt idx="533">
                  <c:v>1970</c:v>
                </c:pt>
                <c:pt idx="534">
                  <c:v>1971</c:v>
                </c:pt>
                <c:pt idx="535">
                  <c:v>1971</c:v>
                </c:pt>
                <c:pt idx="536">
                  <c:v>1971</c:v>
                </c:pt>
                <c:pt idx="537">
                  <c:v>1971</c:v>
                </c:pt>
                <c:pt idx="538">
                  <c:v>1971</c:v>
                </c:pt>
                <c:pt idx="539">
                  <c:v>1971</c:v>
                </c:pt>
                <c:pt idx="540">
                  <c:v>1971</c:v>
                </c:pt>
                <c:pt idx="541">
                  <c:v>1971</c:v>
                </c:pt>
                <c:pt idx="542">
                  <c:v>1971</c:v>
                </c:pt>
                <c:pt idx="543">
                  <c:v>1971</c:v>
                </c:pt>
                <c:pt idx="544">
                  <c:v>1971</c:v>
                </c:pt>
                <c:pt idx="545">
                  <c:v>1971</c:v>
                </c:pt>
                <c:pt idx="546">
                  <c:v>1972</c:v>
                </c:pt>
                <c:pt idx="547">
                  <c:v>1972</c:v>
                </c:pt>
                <c:pt idx="548">
                  <c:v>1972</c:v>
                </c:pt>
                <c:pt idx="549">
                  <c:v>1972</c:v>
                </c:pt>
                <c:pt idx="550">
                  <c:v>1972</c:v>
                </c:pt>
                <c:pt idx="551">
                  <c:v>1972</c:v>
                </c:pt>
                <c:pt idx="552">
                  <c:v>1972</c:v>
                </c:pt>
                <c:pt idx="553">
                  <c:v>1972</c:v>
                </c:pt>
                <c:pt idx="554">
                  <c:v>1972</c:v>
                </c:pt>
                <c:pt idx="555">
                  <c:v>1972</c:v>
                </c:pt>
                <c:pt idx="556">
                  <c:v>1972</c:v>
                </c:pt>
                <c:pt idx="557">
                  <c:v>1972</c:v>
                </c:pt>
                <c:pt idx="558">
                  <c:v>1973</c:v>
                </c:pt>
                <c:pt idx="559">
                  <c:v>1973</c:v>
                </c:pt>
                <c:pt idx="560">
                  <c:v>1973</c:v>
                </c:pt>
                <c:pt idx="561">
                  <c:v>1973</c:v>
                </c:pt>
                <c:pt idx="562">
                  <c:v>1973</c:v>
                </c:pt>
                <c:pt idx="563">
                  <c:v>1973</c:v>
                </c:pt>
                <c:pt idx="564">
                  <c:v>1973</c:v>
                </c:pt>
                <c:pt idx="565">
                  <c:v>1973</c:v>
                </c:pt>
                <c:pt idx="566">
                  <c:v>1973</c:v>
                </c:pt>
                <c:pt idx="567">
                  <c:v>1973</c:v>
                </c:pt>
                <c:pt idx="568">
                  <c:v>1973</c:v>
                </c:pt>
                <c:pt idx="569">
                  <c:v>1973</c:v>
                </c:pt>
                <c:pt idx="570">
                  <c:v>1974</c:v>
                </c:pt>
                <c:pt idx="571">
                  <c:v>1974</c:v>
                </c:pt>
                <c:pt idx="572">
                  <c:v>1974</c:v>
                </c:pt>
                <c:pt idx="573">
                  <c:v>1974</c:v>
                </c:pt>
                <c:pt idx="574">
                  <c:v>1974</c:v>
                </c:pt>
                <c:pt idx="575">
                  <c:v>1974</c:v>
                </c:pt>
                <c:pt idx="576">
                  <c:v>1974</c:v>
                </c:pt>
                <c:pt idx="577">
                  <c:v>1974</c:v>
                </c:pt>
                <c:pt idx="578">
                  <c:v>1974</c:v>
                </c:pt>
                <c:pt idx="579">
                  <c:v>1974</c:v>
                </c:pt>
                <c:pt idx="580">
                  <c:v>1974</c:v>
                </c:pt>
                <c:pt idx="581">
                  <c:v>1974</c:v>
                </c:pt>
                <c:pt idx="582">
                  <c:v>1975</c:v>
                </c:pt>
                <c:pt idx="583">
                  <c:v>1975</c:v>
                </c:pt>
                <c:pt idx="584">
                  <c:v>1975</c:v>
                </c:pt>
                <c:pt idx="585">
                  <c:v>1975</c:v>
                </c:pt>
                <c:pt idx="586">
                  <c:v>1975</c:v>
                </c:pt>
                <c:pt idx="587">
                  <c:v>1975</c:v>
                </c:pt>
                <c:pt idx="588">
                  <c:v>1975</c:v>
                </c:pt>
                <c:pt idx="589">
                  <c:v>1975</c:v>
                </c:pt>
                <c:pt idx="590">
                  <c:v>1975</c:v>
                </c:pt>
                <c:pt idx="591">
                  <c:v>1975</c:v>
                </c:pt>
                <c:pt idx="592">
                  <c:v>1975</c:v>
                </c:pt>
                <c:pt idx="593">
                  <c:v>1975</c:v>
                </c:pt>
                <c:pt idx="594">
                  <c:v>1976</c:v>
                </c:pt>
                <c:pt idx="595">
                  <c:v>1976</c:v>
                </c:pt>
                <c:pt idx="596">
                  <c:v>1976</c:v>
                </c:pt>
                <c:pt idx="597">
                  <c:v>1976</c:v>
                </c:pt>
                <c:pt idx="598">
                  <c:v>1976</c:v>
                </c:pt>
                <c:pt idx="599">
                  <c:v>1976</c:v>
                </c:pt>
                <c:pt idx="600">
                  <c:v>1976</c:v>
                </c:pt>
                <c:pt idx="601">
                  <c:v>1976</c:v>
                </c:pt>
                <c:pt idx="602">
                  <c:v>1976</c:v>
                </c:pt>
                <c:pt idx="603">
                  <c:v>1976</c:v>
                </c:pt>
                <c:pt idx="604">
                  <c:v>1976</c:v>
                </c:pt>
                <c:pt idx="605">
                  <c:v>1976</c:v>
                </c:pt>
                <c:pt idx="606">
                  <c:v>1977</c:v>
                </c:pt>
                <c:pt idx="607">
                  <c:v>1977</c:v>
                </c:pt>
                <c:pt idx="608">
                  <c:v>1977</c:v>
                </c:pt>
                <c:pt idx="609">
                  <c:v>1977</c:v>
                </c:pt>
                <c:pt idx="610">
                  <c:v>1977</c:v>
                </c:pt>
                <c:pt idx="611">
                  <c:v>1977</c:v>
                </c:pt>
                <c:pt idx="612">
                  <c:v>1977</c:v>
                </c:pt>
                <c:pt idx="613">
                  <c:v>1977</c:v>
                </c:pt>
                <c:pt idx="614">
                  <c:v>1977</c:v>
                </c:pt>
                <c:pt idx="615">
                  <c:v>1977</c:v>
                </c:pt>
                <c:pt idx="616">
                  <c:v>1977</c:v>
                </c:pt>
                <c:pt idx="617">
                  <c:v>1977</c:v>
                </c:pt>
                <c:pt idx="618">
                  <c:v>1978</c:v>
                </c:pt>
                <c:pt idx="619">
                  <c:v>1978</c:v>
                </c:pt>
                <c:pt idx="620">
                  <c:v>1978</c:v>
                </c:pt>
                <c:pt idx="621">
                  <c:v>1978</c:v>
                </c:pt>
                <c:pt idx="622">
                  <c:v>1978</c:v>
                </c:pt>
                <c:pt idx="623">
                  <c:v>1978</c:v>
                </c:pt>
                <c:pt idx="624">
                  <c:v>1978</c:v>
                </c:pt>
                <c:pt idx="625">
                  <c:v>1978</c:v>
                </c:pt>
                <c:pt idx="626">
                  <c:v>1978</c:v>
                </c:pt>
                <c:pt idx="627">
                  <c:v>1978</c:v>
                </c:pt>
                <c:pt idx="628">
                  <c:v>1978</c:v>
                </c:pt>
                <c:pt idx="629">
                  <c:v>1978</c:v>
                </c:pt>
                <c:pt idx="630">
                  <c:v>1979</c:v>
                </c:pt>
                <c:pt idx="631">
                  <c:v>1979</c:v>
                </c:pt>
                <c:pt idx="632">
                  <c:v>1979</c:v>
                </c:pt>
                <c:pt idx="633">
                  <c:v>1979</c:v>
                </c:pt>
                <c:pt idx="634">
                  <c:v>1979</c:v>
                </c:pt>
                <c:pt idx="635">
                  <c:v>1979</c:v>
                </c:pt>
                <c:pt idx="636">
                  <c:v>1979</c:v>
                </c:pt>
                <c:pt idx="637">
                  <c:v>1979</c:v>
                </c:pt>
                <c:pt idx="638">
                  <c:v>1979</c:v>
                </c:pt>
                <c:pt idx="639">
                  <c:v>1979</c:v>
                </c:pt>
                <c:pt idx="640">
                  <c:v>1979</c:v>
                </c:pt>
                <c:pt idx="641">
                  <c:v>1979</c:v>
                </c:pt>
                <c:pt idx="642">
                  <c:v>1980</c:v>
                </c:pt>
                <c:pt idx="643">
                  <c:v>1980</c:v>
                </c:pt>
                <c:pt idx="644">
                  <c:v>1980</c:v>
                </c:pt>
                <c:pt idx="645">
                  <c:v>1980</c:v>
                </c:pt>
                <c:pt idx="646">
                  <c:v>1980</c:v>
                </c:pt>
                <c:pt idx="647">
                  <c:v>1980</c:v>
                </c:pt>
                <c:pt idx="648">
                  <c:v>1980</c:v>
                </c:pt>
                <c:pt idx="649">
                  <c:v>1980</c:v>
                </c:pt>
                <c:pt idx="650">
                  <c:v>1980</c:v>
                </c:pt>
                <c:pt idx="651">
                  <c:v>1980</c:v>
                </c:pt>
                <c:pt idx="652">
                  <c:v>1980</c:v>
                </c:pt>
                <c:pt idx="653">
                  <c:v>1980</c:v>
                </c:pt>
                <c:pt idx="654">
                  <c:v>1981</c:v>
                </c:pt>
                <c:pt idx="655">
                  <c:v>1981</c:v>
                </c:pt>
                <c:pt idx="656">
                  <c:v>1981</c:v>
                </c:pt>
                <c:pt idx="657">
                  <c:v>1981</c:v>
                </c:pt>
                <c:pt idx="658">
                  <c:v>1981</c:v>
                </c:pt>
                <c:pt idx="659">
                  <c:v>1981</c:v>
                </c:pt>
                <c:pt idx="660">
                  <c:v>1981</c:v>
                </c:pt>
                <c:pt idx="661">
                  <c:v>1981</c:v>
                </c:pt>
                <c:pt idx="662">
                  <c:v>1981</c:v>
                </c:pt>
                <c:pt idx="663">
                  <c:v>1981</c:v>
                </c:pt>
                <c:pt idx="664">
                  <c:v>1981</c:v>
                </c:pt>
                <c:pt idx="665">
                  <c:v>1981</c:v>
                </c:pt>
                <c:pt idx="666">
                  <c:v>1982</c:v>
                </c:pt>
                <c:pt idx="667">
                  <c:v>1982</c:v>
                </c:pt>
                <c:pt idx="668">
                  <c:v>1982</c:v>
                </c:pt>
                <c:pt idx="669">
                  <c:v>1982</c:v>
                </c:pt>
                <c:pt idx="670">
                  <c:v>1982</c:v>
                </c:pt>
                <c:pt idx="671">
                  <c:v>1982</c:v>
                </c:pt>
                <c:pt idx="672">
                  <c:v>1982</c:v>
                </c:pt>
                <c:pt idx="673">
                  <c:v>1982</c:v>
                </c:pt>
                <c:pt idx="674">
                  <c:v>1982</c:v>
                </c:pt>
                <c:pt idx="675">
                  <c:v>1982</c:v>
                </c:pt>
                <c:pt idx="676">
                  <c:v>1982</c:v>
                </c:pt>
                <c:pt idx="677">
                  <c:v>1982</c:v>
                </c:pt>
                <c:pt idx="678">
                  <c:v>1983</c:v>
                </c:pt>
                <c:pt idx="679">
                  <c:v>1983</c:v>
                </c:pt>
                <c:pt idx="680">
                  <c:v>1983</c:v>
                </c:pt>
                <c:pt idx="681">
                  <c:v>1983</c:v>
                </c:pt>
                <c:pt idx="682">
                  <c:v>1983</c:v>
                </c:pt>
                <c:pt idx="683">
                  <c:v>1983</c:v>
                </c:pt>
                <c:pt idx="684">
                  <c:v>1983</c:v>
                </c:pt>
                <c:pt idx="685">
                  <c:v>1983</c:v>
                </c:pt>
                <c:pt idx="686">
                  <c:v>1983</c:v>
                </c:pt>
                <c:pt idx="687">
                  <c:v>1983</c:v>
                </c:pt>
                <c:pt idx="688">
                  <c:v>1983</c:v>
                </c:pt>
                <c:pt idx="689">
                  <c:v>1983</c:v>
                </c:pt>
                <c:pt idx="690">
                  <c:v>1984</c:v>
                </c:pt>
                <c:pt idx="691">
                  <c:v>1984</c:v>
                </c:pt>
                <c:pt idx="692">
                  <c:v>1984</c:v>
                </c:pt>
                <c:pt idx="693">
                  <c:v>1984</c:v>
                </c:pt>
                <c:pt idx="694">
                  <c:v>1984</c:v>
                </c:pt>
                <c:pt idx="695">
                  <c:v>1984</c:v>
                </c:pt>
                <c:pt idx="696">
                  <c:v>1984</c:v>
                </c:pt>
                <c:pt idx="697">
                  <c:v>1984</c:v>
                </c:pt>
                <c:pt idx="698">
                  <c:v>1984</c:v>
                </c:pt>
                <c:pt idx="699">
                  <c:v>1984</c:v>
                </c:pt>
                <c:pt idx="700">
                  <c:v>1984</c:v>
                </c:pt>
                <c:pt idx="701">
                  <c:v>1984</c:v>
                </c:pt>
                <c:pt idx="702">
                  <c:v>1985</c:v>
                </c:pt>
                <c:pt idx="703">
                  <c:v>1985</c:v>
                </c:pt>
                <c:pt idx="704">
                  <c:v>1985</c:v>
                </c:pt>
                <c:pt idx="705">
                  <c:v>1985</c:v>
                </c:pt>
                <c:pt idx="706">
                  <c:v>1985</c:v>
                </c:pt>
                <c:pt idx="707">
                  <c:v>1985</c:v>
                </c:pt>
                <c:pt idx="708">
                  <c:v>1985</c:v>
                </c:pt>
                <c:pt idx="709">
                  <c:v>1985</c:v>
                </c:pt>
                <c:pt idx="710">
                  <c:v>1985</c:v>
                </c:pt>
                <c:pt idx="711">
                  <c:v>1985</c:v>
                </c:pt>
                <c:pt idx="712">
                  <c:v>1985</c:v>
                </c:pt>
                <c:pt idx="713">
                  <c:v>1985</c:v>
                </c:pt>
                <c:pt idx="714">
                  <c:v>1986</c:v>
                </c:pt>
                <c:pt idx="715">
                  <c:v>1986</c:v>
                </c:pt>
                <c:pt idx="716">
                  <c:v>1986</c:v>
                </c:pt>
                <c:pt idx="717">
                  <c:v>1986</c:v>
                </c:pt>
                <c:pt idx="718">
                  <c:v>1986</c:v>
                </c:pt>
                <c:pt idx="719">
                  <c:v>1986</c:v>
                </c:pt>
                <c:pt idx="720">
                  <c:v>1986</c:v>
                </c:pt>
                <c:pt idx="721">
                  <c:v>1986</c:v>
                </c:pt>
                <c:pt idx="722">
                  <c:v>1986</c:v>
                </c:pt>
                <c:pt idx="723">
                  <c:v>1986</c:v>
                </c:pt>
                <c:pt idx="724">
                  <c:v>1986</c:v>
                </c:pt>
                <c:pt idx="725">
                  <c:v>1986</c:v>
                </c:pt>
                <c:pt idx="726">
                  <c:v>1987</c:v>
                </c:pt>
                <c:pt idx="727">
                  <c:v>1987</c:v>
                </c:pt>
                <c:pt idx="728">
                  <c:v>1987</c:v>
                </c:pt>
                <c:pt idx="729">
                  <c:v>1987</c:v>
                </c:pt>
                <c:pt idx="730">
                  <c:v>1987</c:v>
                </c:pt>
                <c:pt idx="731">
                  <c:v>1987</c:v>
                </c:pt>
                <c:pt idx="732">
                  <c:v>1987</c:v>
                </c:pt>
                <c:pt idx="733">
                  <c:v>1987</c:v>
                </c:pt>
                <c:pt idx="734">
                  <c:v>1987</c:v>
                </c:pt>
                <c:pt idx="735">
                  <c:v>1987</c:v>
                </c:pt>
                <c:pt idx="736">
                  <c:v>1987</c:v>
                </c:pt>
                <c:pt idx="737">
                  <c:v>1987</c:v>
                </c:pt>
                <c:pt idx="738">
                  <c:v>1988</c:v>
                </c:pt>
                <c:pt idx="739">
                  <c:v>1988</c:v>
                </c:pt>
                <c:pt idx="740">
                  <c:v>1988</c:v>
                </c:pt>
                <c:pt idx="741">
                  <c:v>1988</c:v>
                </c:pt>
                <c:pt idx="742">
                  <c:v>1988</c:v>
                </c:pt>
                <c:pt idx="743">
                  <c:v>1988</c:v>
                </c:pt>
                <c:pt idx="744">
                  <c:v>1988</c:v>
                </c:pt>
                <c:pt idx="745">
                  <c:v>1988</c:v>
                </c:pt>
                <c:pt idx="746">
                  <c:v>1988</c:v>
                </c:pt>
                <c:pt idx="747">
                  <c:v>1988</c:v>
                </c:pt>
                <c:pt idx="748">
                  <c:v>1988</c:v>
                </c:pt>
                <c:pt idx="749">
                  <c:v>1988</c:v>
                </c:pt>
                <c:pt idx="750">
                  <c:v>1989</c:v>
                </c:pt>
                <c:pt idx="751">
                  <c:v>1989</c:v>
                </c:pt>
                <c:pt idx="752">
                  <c:v>1989</c:v>
                </c:pt>
                <c:pt idx="753">
                  <c:v>1989</c:v>
                </c:pt>
                <c:pt idx="754">
                  <c:v>1989</c:v>
                </c:pt>
                <c:pt idx="755">
                  <c:v>1989</c:v>
                </c:pt>
                <c:pt idx="756">
                  <c:v>1989</c:v>
                </c:pt>
                <c:pt idx="757">
                  <c:v>1989</c:v>
                </c:pt>
                <c:pt idx="758">
                  <c:v>1989</c:v>
                </c:pt>
                <c:pt idx="759">
                  <c:v>1989</c:v>
                </c:pt>
                <c:pt idx="760">
                  <c:v>1989</c:v>
                </c:pt>
                <c:pt idx="761">
                  <c:v>1989</c:v>
                </c:pt>
                <c:pt idx="762">
                  <c:v>1990</c:v>
                </c:pt>
                <c:pt idx="763">
                  <c:v>1990</c:v>
                </c:pt>
                <c:pt idx="764">
                  <c:v>1990</c:v>
                </c:pt>
                <c:pt idx="765">
                  <c:v>1990</c:v>
                </c:pt>
                <c:pt idx="766">
                  <c:v>1990</c:v>
                </c:pt>
                <c:pt idx="767">
                  <c:v>1990</c:v>
                </c:pt>
                <c:pt idx="768">
                  <c:v>1990</c:v>
                </c:pt>
                <c:pt idx="769">
                  <c:v>1990</c:v>
                </c:pt>
                <c:pt idx="770">
                  <c:v>1990</c:v>
                </c:pt>
                <c:pt idx="771">
                  <c:v>1990</c:v>
                </c:pt>
                <c:pt idx="772">
                  <c:v>1990</c:v>
                </c:pt>
                <c:pt idx="773">
                  <c:v>1990</c:v>
                </c:pt>
                <c:pt idx="774">
                  <c:v>1991</c:v>
                </c:pt>
                <c:pt idx="775">
                  <c:v>1991</c:v>
                </c:pt>
                <c:pt idx="776">
                  <c:v>1991</c:v>
                </c:pt>
                <c:pt idx="777">
                  <c:v>1991</c:v>
                </c:pt>
                <c:pt idx="778">
                  <c:v>1991</c:v>
                </c:pt>
                <c:pt idx="779">
                  <c:v>1991</c:v>
                </c:pt>
                <c:pt idx="780">
                  <c:v>1991</c:v>
                </c:pt>
                <c:pt idx="781">
                  <c:v>1991</c:v>
                </c:pt>
                <c:pt idx="782">
                  <c:v>1991</c:v>
                </c:pt>
                <c:pt idx="783">
                  <c:v>1991</c:v>
                </c:pt>
                <c:pt idx="784">
                  <c:v>1991</c:v>
                </c:pt>
                <c:pt idx="785">
                  <c:v>1991</c:v>
                </c:pt>
                <c:pt idx="786">
                  <c:v>1992</c:v>
                </c:pt>
                <c:pt idx="787">
                  <c:v>1992</c:v>
                </c:pt>
                <c:pt idx="788">
                  <c:v>1992</c:v>
                </c:pt>
                <c:pt idx="789">
                  <c:v>1992</c:v>
                </c:pt>
                <c:pt idx="790">
                  <c:v>1992</c:v>
                </c:pt>
                <c:pt idx="791">
                  <c:v>1992</c:v>
                </c:pt>
                <c:pt idx="792">
                  <c:v>1992</c:v>
                </c:pt>
                <c:pt idx="793">
                  <c:v>1992</c:v>
                </c:pt>
                <c:pt idx="794">
                  <c:v>1992</c:v>
                </c:pt>
                <c:pt idx="795">
                  <c:v>1992</c:v>
                </c:pt>
                <c:pt idx="796">
                  <c:v>1992</c:v>
                </c:pt>
                <c:pt idx="797">
                  <c:v>1992</c:v>
                </c:pt>
                <c:pt idx="798">
                  <c:v>1993</c:v>
                </c:pt>
                <c:pt idx="799">
                  <c:v>1993</c:v>
                </c:pt>
                <c:pt idx="800">
                  <c:v>1993</c:v>
                </c:pt>
                <c:pt idx="801">
                  <c:v>1993</c:v>
                </c:pt>
                <c:pt idx="802">
                  <c:v>1993</c:v>
                </c:pt>
                <c:pt idx="803">
                  <c:v>1993</c:v>
                </c:pt>
                <c:pt idx="804">
                  <c:v>1993</c:v>
                </c:pt>
                <c:pt idx="805">
                  <c:v>1993</c:v>
                </c:pt>
                <c:pt idx="806">
                  <c:v>1993</c:v>
                </c:pt>
                <c:pt idx="807">
                  <c:v>1993</c:v>
                </c:pt>
                <c:pt idx="808">
                  <c:v>1993</c:v>
                </c:pt>
                <c:pt idx="809">
                  <c:v>1993</c:v>
                </c:pt>
                <c:pt idx="810">
                  <c:v>1994</c:v>
                </c:pt>
                <c:pt idx="811">
                  <c:v>1994</c:v>
                </c:pt>
                <c:pt idx="812">
                  <c:v>1994</c:v>
                </c:pt>
                <c:pt idx="813">
                  <c:v>1994</c:v>
                </c:pt>
                <c:pt idx="814">
                  <c:v>1994</c:v>
                </c:pt>
                <c:pt idx="815">
                  <c:v>1994</c:v>
                </c:pt>
                <c:pt idx="816">
                  <c:v>1994</c:v>
                </c:pt>
                <c:pt idx="817">
                  <c:v>1994</c:v>
                </c:pt>
                <c:pt idx="818">
                  <c:v>1994</c:v>
                </c:pt>
                <c:pt idx="819">
                  <c:v>1994</c:v>
                </c:pt>
                <c:pt idx="820">
                  <c:v>1994</c:v>
                </c:pt>
                <c:pt idx="821">
                  <c:v>1994</c:v>
                </c:pt>
                <c:pt idx="822">
                  <c:v>1995</c:v>
                </c:pt>
                <c:pt idx="823">
                  <c:v>1995</c:v>
                </c:pt>
                <c:pt idx="824">
                  <c:v>1995</c:v>
                </c:pt>
                <c:pt idx="825">
                  <c:v>1995</c:v>
                </c:pt>
                <c:pt idx="826">
                  <c:v>1995</c:v>
                </c:pt>
                <c:pt idx="827">
                  <c:v>1995</c:v>
                </c:pt>
                <c:pt idx="828">
                  <c:v>1995</c:v>
                </c:pt>
                <c:pt idx="829">
                  <c:v>1995</c:v>
                </c:pt>
                <c:pt idx="830">
                  <c:v>1995</c:v>
                </c:pt>
                <c:pt idx="831">
                  <c:v>1995</c:v>
                </c:pt>
                <c:pt idx="832">
                  <c:v>1995</c:v>
                </c:pt>
                <c:pt idx="833">
                  <c:v>1995</c:v>
                </c:pt>
                <c:pt idx="834">
                  <c:v>1996</c:v>
                </c:pt>
                <c:pt idx="835">
                  <c:v>1996</c:v>
                </c:pt>
                <c:pt idx="836">
                  <c:v>1996</c:v>
                </c:pt>
                <c:pt idx="837">
                  <c:v>1996</c:v>
                </c:pt>
                <c:pt idx="838">
                  <c:v>1996</c:v>
                </c:pt>
                <c:pt idx="839">
                  <c:v>1996</c:v>
                </c:pt>
                <c:pt idx="840">
                  <c:v>1996</c:v>
                </c:pt>
                <c:pt idx="841">
                  <c:v>1996</c:v>
                </c:pt>
                <c:pt idx="842">
                  <c:v>1996</c:v>
                </c:pt>
                <c:pt idx="843">
                  <c:v>1996</c:v>
                </c:pt>
                <c:pt idx="844">
                  <c:v>1996</c:v>
                </c:pt>
                <c:pt idx="845">
                  <c:v>1996</c:v>
                </c:pt>
                <c:pt idx="846">
                  <c:v>1997</c:v>
                </c:pt>
                <c:pt idx="847">
                  <c:v>1997</c:v>
                </c:pt>
                <c:pt idx="848">
                  <c:v>1997</c:v>
                </c:pt>
                <c:pt idx="849">
                  <c:v>1997</c:v>
                </c:pt>
                <c:pt idx="850">
                  <c:v>1997</c:v>
                </c:pt>
                <c:pt idx="851">
                  <c:v>1997</c:v>
                </c:pt>
                <c:pt idx="852">
                  <c:v>1997</c:v>
                </c:pt>
                <c:pt idx="853">
                  <c:v>1997</c:v>
                </c:pt>
                <c:pt idx="854">
                  <c:v>1997</c:v>
                </c:pt>
                <c:pt idx="855">
                  <c:v>1997</c:v>
                </c:pt>
                <c:pt idx="856">
                  <c:v>1997</c:v>
                </c:pt>
                <c:pt idx="857">
                  <c:v>1997</c:v>
                </c:pt>
                <c:pt idx="858">
                  <c:v>1998</c:v>
                </c:pt>
                <c:pt idx="859">
                  <c:v>1998</c:v>
                </c:pt>
                <c:pt idx="860">
                  <c:v>1998</c:v>
                </c:pt>
                <c:pt idx="861">
                  <c:v>1998</c:v>
                </c:pt>
                <c:pt idx="862">
                  <c:v>1998</c:v>
                </c:pt>
                <c:pt idx="863">
                  <c:v>1998</c:v>
                </c:pt>
                <c:pt idx="864">
                  <c:v>1998</c:v>
                </c:pt>
                <c:pt idx="865">
                  <c:v>1998</c:v>
                </c:pt>
                <c:pt idx="866">
                  <c:v>1998</c:v>
                </c:pt>
                <c:pt idx="867">
                  <c:v>1998</c:v>
                </c:pt>
                <c:pt idx="868">
                  <c:v>1998</c:v>
                </c:pt>
                <c:pt idx="869">
                  <c:v>1998</c:v>
                </c:pt>
                <c:pt idx="870">
                  <c:v>1999</c:v>
                </c:pt>
                <c:pt idx="871">
                  <c:v>1999</c:v>
                </c:pt>
                <c:pt idx="872">
                  <c:v>1999</c:v>
                </c:pt>
                <c:pt idx="873">
                  <c:v>1999</c:v>
                </c:pt>
                <c:pt idx="874">
                  <c:v>1999</c:v>
                </c:pt>
                <c:pt idx="875">
                  <c:v>1999</c:v>
                </c:pt>
                <c:pt idx="876">
                  <c:v>1999</c:v>
                </c:pt>
                <c:pt idx="877">
                  <c:v>1999</c:v>
                </c:pt>
                <c:pt idx="878">
                  <c:v>1999</c:v>
                </c:pt>
                <c:pt idx="879">
                  <c:v>1999</c:v>
                </c:pt>
                <c:pt idx="880">
                  <c:v>1999</c:v>
                </c:pt>
                <c:pt idx="881">
                  <c:v>1999</c:v>
                </c:pt>
                <c:pt idx="882">
                  <c:v>2000</c:v>
                </c:pt>
                <c:pt idx="883">
                  <c:v>2000</c:v>
                </c:pt>
                <c:pt idx="884">
                  <c:v>2000</c:v>
                </c:pt>
                <c:pt idx="885">
                  <c:v>2000</c:v>
                </c:pt>
                <c:pt idx="886">
                  <c:v>2000</c:v>
                </c:pt>
                <c:pt idx="887">
                  <c:v>2000</c:v>
                </c:pt>
                <c:pt idx="888">
                  <c:v>2000</c:v>
                </c:pt>
                <c:pt idx="889">
                  <c:v>2000</c:v>
                </c:pt>
                <c:pt idx="890">
                  <c:v>2000</c:v>
                </c:pt>
                <c:pt idx="891">
                  <c:v>2000</c:v>
                </c:pt>
                <c:pt idx="892">
                  <c:v>2000</c:v>
                </c:pt>
                <c:pt idx="893">
                  <c:v>2000</c:v>
                </c:pt>
                <c:pt idx="894">
                  <c:v>2001</c:v>
                </c:pt>
                <c:pt idx="895">
                  <c:v>2001</c:v>
                </c:pt>
                <c:pt idx="896">
                  <c:v>2001</c:v>
                </c:pt>
                <c:pt idx="897">
                  <c:v>2001</c:v>
                </c:pt>
                <c:pt idx="898">
                  <c:v>2001</c:v>
                </c:pt>
                <c:pt idx="899">
                  <c:v>2001</c:v>
                </c:pt>
                <c:pt idx="900">
                  <c:v>2001</c:v>
                </c:pt>
                <c:pt idx="901">
                  <c:v>2001</c:v>
                </c:pt>
                <c:pt idx="902">
                  <c:v>2001</c:v>
                </c:pt>
                <c:pt idx="903">
                  <c:v>2001</c:v>
                </c:pt>
                <c:pt idx="904">
                  <c:v>2001</c:v>
                </c:pt>
                <c:pt idx="905">
                  <c:v>2001</c:v>
                </c:pt>
                <c:pt idx="906">
                  <c:v>2002</c:v>
                </c:pt>
                <c:pt idx="907">
                  <c:v>2002</c:v>
                </c:pt>
                <c:pt idx="908">
                  <c:v>2002</c:v>
                </c:pt>
                <c:pt idx="909">
                  <c:v>2002</c:v>
                </c:pt>
                <c:pt idx="910">
                  <c:v>2002</c:v>
                </c:pt>
                <c:pt idx="911">
                  <c:v>2002</c:v>
                </c:pt>
                <c:pt idx="912">
                  <c:v>2002</c:v>
                </c:pt>
                <c:pt idx="913">
                  <c:v>2002</c:v>
                </c:pt>
                <c:pt idx="914">
                  <c:v>2002</c:v>
                </c:pt>
                <c:pt idx="915">
                  <c:v>2002</c:v>
                </c:pt>
                <c:pt idx="916">
                  <c:v>2002</c:v>
                </c:pt>
                <c:pt idx="917">
                  <c:v>2002</c:v>
                </c:pt>
                <c:pt idx="918">
                  <c:v>2003</c:v>
                </c:pt>
                <c:pt idx="919">
                  <c:v>2003</c:v>
                </c:pt>
                <c:pt idx="920">
                  <c:v>2003</c:v>
                </c:pt>
                <c:pt idx="921">
                  <c:v>2003</c:v>
                </c:pt>
                <c:pt idx="922">
                  <c:v>2003</c:v>
                </c:pt>
                <c:pt idx="923">
                  <c:v>2003</c:v>
                </c:pt>
                <c:pt idx="924">
                  <c:v>2003</c:v>
                </c:pt>
                <c:pt idx="925">
                  <c:v>2003</c:v>
                </c:pt>
                <c:pt idx="926">
                  <c:v>2003</c:v>
                </c:pt>
                <c:pt idx="927">
                  <c:v>2003</c:v>
                </c:pt>
                <c:pt idx="928">
                  <c:v>2003</c:v>
                </c:pt>
                <c:pt idx="929">
                  <c:v>2003</c:v>
                </c:pt>
                <c:pt idx="930">
                  <c:v>2004</c:v>
                </c:pt>
                <c:pt idx="931">
                  <c:v>2004</c:v>
                </c:pt>
                <c:pt idx="932">
                  <c:v>2004</c:v>
                </c:pt>
                <c:pt idx="933">
                  <c:v>2004</c:v>
                </c:pt>
                <c:pt idx="934">
                  <c:v>2004</c:v>
                </c:pt>
                <c:pt idx="935">
                  <c:v>2004</c:v>
                </c:pt>
                <c:pt idx="936">
                  <c:v>2004</c:v>
                </c:pt>
                <c:pt idx="937">
                  <c:v>2004</c:v>
                </c:pt>
                <c:pt idx="938">
                  <c:v>2004</c:v>
                </c:pt>
                <c:pt idx="939">
                  <c:v>2004</c:v>
                </c:pt>
                <c:pt idx="940">
                  <c:v>2004</c:v>
                </c:pt>
                <c:pt idx="941">
                  <c:v>2004</c:v>
                </c:pt>
                <c:pt idx="942">
                  <c:v>2005</c:v>
                </c:pt>
                <c:pt idx="943">
                  <c:v>2005</c:v>
                </c:pt>
                <c:pt idx="944">
                  <c:v>2005</c:v>
                </c:pt>
                <c:pt idx="945">
                  <c:v>2005</c:v>
                </c:pt>
                <c:pt idx="946">
                  <c:v>2005</c:v>
                </c:pt>
                <c:pt idx="947">
                  <c:v>2005</c:v>
                </c:pt>
                <c:pt idx="948">
                  <c:v>2005</c:v>
                </c:pt>
                <c:pt idx="949">
                  <c:v>2005</c:v>
                </c:pt>
                <c:pt idx="950">
                  <c:v>2005</c:v>
                </c:pt>
                <c:pt idx="951">
                  <c:v>2005</c:v>
                </c:pt>
                <c:pt idx="952">
                  <c:v>2005</c:v>
                </c:pt>
                <c:pt idx="953">
                  <c:v>2005</c:v>
                </c:pt>
                <c:pt idx="954">
                  <c:v>2006</c:v>
                </c:pt>
                <c:pt idx="955">
                  <c:v>2006</c:v>
                </c:pt>
                <c:pt idx="956">
                  <c:v>2006</c:v>
                </c:pt>
                <c:pt idx="957">
                  <c:v>2006</c:v>
                </c:pt>
                <c:pt idx="958">
                  <c:v>2006</c:v>
                </c:pt>
                <c:pt idx="959">
                  <c:v>2006</c:v>
                </c:pt>
                <c:pt idx="960">
                  <c:v>2006</c:v>
                </c:pt>
                <c:pt idx="961">
                  <c:v>2006</c:v>
                </c:pt>
                <c:pt idx="962">
                  <c:v>2006</c:v>
                </c:pt>
                <c:pt idx="963">
                  <c:v>2006</c:v>
                </c:pt>
                <c:pt idx="964">
                  <c:v>2006</c:v>
                </c:pt>
                <c:pt idx="965">
                  <c:v>2006</c:v>
                </c:pt>
                <c:pt idx="966">
                  <c:v>2007</c:v>
                </c:pt>
                <c:pt idx="967">
                  <c:v>2007</c:v>
                </c:pt>
                <c:pt idx="968">
                  <c:v>2007</c:v>
                </c:pt>
                <c:pt idx="969">
                  <c:v>2007</c:v>
                </c:pt>
                <c:pt idx="970">
                  <c:v>2007</c:v>
                </c:pt>
                <c:pt idx="971">
                  <c:v>2007</c:v>
                </c:pt>
                <c:pt idx="972">
                  <c:v>2007</c:v>
                </c:pt>
                <c:pt idx="973">
                  <c:v>2007</c:v>
                </c:pt>
                <c:pt idx="974">
                  <c:v>2007</c:v>
                </c:pt>
                <c:pt idx="975">
                  <c:v>2007</c:v>
                </c:pt>
                <c:pt idx="976">
                  <c:v>2007</c:v>
                </c:pt>
                <c:pt idx="977">
                  <c:v>2007</c:v>
                </c:pt>
                <c:pt idx="978">
                  <c:v>2008</c:v>
                </c:pt>
                <c:pt idx="979">
                  <c:v>2008</c:v>
                </c:pt>
                <c:pt idx="980">
                  <c:v>2008</c:v>
                </c:pt>
                <c:pt idx="981">
                  <c:v>2008</c:v>
                </c:pt>
                <c:pt idx="982">
                  <c:v>2008</c:v>
                </c:pt>
                <c:pt idx="983">
                  <c:v>2008</c:v>
                </c:pt>
                <c:pt idx="984">
                  <c:v>2008</c:v>
                </c:pt>
                <c:pt idx="985">
                  <c:v>2008</c:v>
                </c:pt>
                <c:pt idx="986">
                  <c:v>2008</c:v>
                </c:pt>
                <c:pt idx="987">
                  <c:v>2008</c:v>
                </c:pt>
                <c:pt idx="988">
                  <c:v>2008</c:v>
                </c:pt>
                <c:pt idx="989">
                  <c:v>2008</c:v>
                </c:pt>
                <c:pt idx="990">
                  <c:v>2009</c:v>
                </c:pt>
                <c:pt idx="991">
                  <c:v>2009</c:v>
                </c:pt>
                <c:pt idx="992">
                  <c:v>2009</c:v>
                </c:pt>
                <c:pt idx="993">
                  <c:v>2009</c:v>
                </c:pt>
                <c:pt idx="994">
                  <c:v>2009</c:v>
                </c:pt>
                <c:pt idx="995">
                  <c:v>2009</c:v>
                </c:pt>
                <c:pt idx="996">
                  <c:v>2009</c:v>
                </c:pt>
                <c:pt idx="997">
                  <c:v>2009</c:v>
                </c:pt>
                <c:pt idx="998">
                  <c:v>2009</c:v>
                </c:pt>
                <c:pt idx="999">
                  <c:v>2009</c:v>
                </c:pt>
                <c:pt idx="1000">
                  <c:v>2009</c:v>
                </c:pt>
                <c:pt idx="1001">
                  <c:v>2009</c:v>
                </c:pt>
                <c:pt idx="1002">
                  <c:v>2010</c:v>
                </c:pt>
                <c:pt idx="1003">
                  <c:v>2010</c:v>
                </c:pt>
                <c:pt idx="1004">
                  <c:v>2010</c:v>
                </c:pt>
                <c:pt idx="1005">
                  <c:v>2010</c:v>
                </c:pt>
                <c:pt idx="1006">
                  <c:v>2010</c:v>
                </c:pt>
                <c:pt idx="1007">
                  <c:v>2010</c:v>
                </c:pt>
                <c:pt idx="1008">
                  <c:v>2010</c:v>
                </c:pt>
                <c:pt idx="1009">
                  <c:v>2010</c:v>
                </c:pt>
                <c:pt idx="1010">
                  <c:v>2010</c:v>
                </c:pt>
                <c:pt idx="1011">
                  <c:v>2010</c:v>
                </c:pt>
                <c:pt idx="1012">
                  <c:v>2010</c:v>
                </c:pt>
                <c:pt idx="1013">
                  <c:v>2010</c:v>
                </c:pt>
                <c:pt idx="1014">
                  <c:v>2011</c:v>
                </c:pt>
                <c:pt idx="1015">
                  <c:v>2011</c:v>
                </c:pt>
                <c:pt idx="1016">
                  <c:v>2011</c:v>
                </c:pt>
                <c:pt idx="1017">
                  <c:v>2011</c:v>
                </c:pt>
                <c:pt idx="1018">
                  <c:v>2011</c:v>
                </c:pt>
                <c:pt idx="1019">
                  <c:v>2011</c:v>
                </c:pt>
                <c:pt idx="1020">
                  <c:v>2011</c:v>
                </c:pt>
                <c:pt idx="1021">
                  <c:v>2011</c:v>
                </c:pt>
                <c:pt idx="1022">
                  <c:v>2011</c:v>
                </c:pt>
                <c:pt idx="1023">
                  <c:v>2011</c:v>
                </c:pt>
                <c:pt idx="1024">
                  <c:v>2011</c:v>
                </c:pt>
                <c:pt idx="1025">
                  <c:v>2011</c:v>
                </c:pt>
                <c:pt idx="1026">
                  <c:v>2012</c:v>
                </c:pt>
                <c:pt idx="1027">
                  <c:v>2012</c:v>
                </c:pt>
                <c:pt idx="1028">
                  <c:v>2012</c:v>
                </c:pt>
                <c:pt idx="1029">
                  <c:v>2012</c:v>
                </c:pt>
                <c:pt idx="1030">
                  <c:v>2012</c:v>
                </c:pt>
                <c:pt idx="1031">
                  <c:v>2012</c:v>
                </c:pt>
                <c:pt idx="1032">
                  <c:v>2012</c:v>
                </c:pt>
                <c:pt idx="1033">
                  <c:v>2012</c:v>
                </c:pt>
                <c:pt idx="1034">
                  <c:v>2012</c:v>
                </c:pt>
                <c:pt idx="1035">
                  <c:v>2012</c:v>
                </c:pt>
                <c:pt idx="1036">
                  <c:v>2012</c:v>
                </c:pt>
                <c:pt idx="1037">
                  <c:v>2012</c:v>
                </c:pt>
                <c:pt idx="1038">
                  <c:v>2013</c:v>
                </c:pt>
                <c:pt idx="1039">
                  <c:v>2013</c:v>
                </c:pt>
                <c:pt idx="1040">
                  <c:v>2013</c:v>
                </c:pt>
                <c:pt idx="1041">
                  <c:v>2013</c:v>
                </c:pt>
                <c:pt idx="1042">
                  <c:v>2013</c:v>
                </c:pt>
                <c:pt idx="1043">
                  <c:v>2013</c:v>
                </c:pt>
                <c:pt idx="1044">
                  <c:v>2013</c:v>
                </c:pt>
                <c:pt idx="1045">
                  <c:v>2013</c:v>
                </c:pt>
                <c:pt idx="1046">
                  <c:v>2013</c:v>
                </c:pt>
                <c:pt idx="1047">
                  <c:v>2013</c:v>
                </c:pt>
                <c:pt idx="1048">
                  <c:v>2013</c:v>
                </c:pt>
                <c:pt idx="1049">
                  <c:v>2013</c:v>
                </c:pt>
              </c:numCache>
            </c:numRef>
          </c:cat>
          <c:val>
            <c:numRef>
              <c:f>VW_indexExcess!$J$3:$J$1052</c:f>
              <c:numCache>
                <c:formatCode>General</c:formatCode>
                <c:ptCount val="1050"/>
                <c:pt idx="0">
                  <c:v>1.0297257687000001</c:v>
                </c:pt>
                <c:pt idx="1">
                  <c:v>1.056147697332106</c:v>
                </c:pt>
                <c:pt idx="2">
                  <c:v>1.0466377632521571</c:v>
                </c:pt>
                <c:pt idx="3">
                  <c:v>1.0659545831800461</c:v>
                </c:pt>
                <c:pt idx="4">
                  <c:v>1.078133237623824</c:v>
                </c:pt>
                <c:pt idx="5">
                  <c:v>1.067299431424777</c:v>
                </c:pt>
                <c:pt idx="6">
                  <c:v>1.08896157485047</c:v>
                </c:pt>
                <c:pt idx="7">
                  <c:v>1.0936182554966161</c:v>
                </c:pt>
                <c:pt idx="8">
                  <c:v>1.0970702456626269</c:v>
                </c:pt>
                <c:pt idx="9">
                  <c:v>1.104416781170402</c:v>
                </c:pt>
                <c:pt idx="10">
                  <c:v>1.1092436690598699</c:v>
                </c:pt>
                <c:pt idx="11">
                  <c:v>1.1189096554407949</c:v>
                </c:pt>
                <c:pt idx="12">
                  <c:v>1.13696261935828</c:v>
                </c:pt>
                <c:pt idx="13">
                  <c:v>1.150167136427092</c:v>
                </c:pt>
                <c:pt idx="14">
                  <c:v>1.169234044553016</c:v>
                </c:pt>
                <c:pt idx="15">
                  <c:v>1.1731345907348241</c:v>
                </c:pt>
                <c:pt idx="16">
                  <c:v>1.180630884167821</c:v>
                </c:pt>
                <c:pt idx="17">
                  <c:v>1.177167595558323</c:v>
                </c:pt>
                <c:pt idx="18">
                  <c:v>1.162160715785705</c:v>
                </c:pt>
                <c:pt idx="19">
                  <c:v>1.1779800364084529</c:v>
                </c:pt>
                <c:pt idx="20">
                  <c:v>1.1893244817378339</c:v>
                </c:pt>
                <c:pt idx="21">
                  <c:v>1.2232963037753091</c:v>
                </c:pt>
                <c:pt idx="22">
                  <c:v>1.2169138213683619</c:v>
                </c:pt>
                <c:pt idx="23">
                  <c:v>1.2646281311369181</c:v>
                </c:pt>
                <c:pt idx="24">
                  <c:v>1.275012219343044</c:v>
                </c:pt>
                <c:pt idx="25">
                  <c:v>1.319809384535932</c:v>
                </c:pt>
                <c:pt idx="26">
                  <c:v>1.304363103628386</c:v>
                </c:pt>
                <c:pt idx="27">
                  <c:v>1.3204154288174781</c:v>
                </c:pt>
                <c:pt idx="28">
                  <c:v>1.333138373415564</c:v>
                </c:pt>
                <c:pt idx="29">
                  <c:v>1.4044627276477299</c:v>
                </c:pt>
                <c:pt idx="30">
                  <c:v>1.4204104729859841</c:v>
                </c:pt>
                <c:pt idx="31">
                  <c:v>1.4558555016074151</c:v>
                </c:pt>
                <c:pt idx="32">
                  <c:v>1.431372340328785</c:v>
                </c:pt>
                <c:pt idx="33">
                  <c:v>1.4686295022046181</c:v>
                </c:pt>
                <c:pt idx="34">
                  <c:v>1.4946761586841879</c:v>
                </c:pt>
                <c:pt idx="35">
                  <c:v>1.5565067628952749</c:v>
                </c:pt>
                <c:pt idx="36">
                  <c:v>1.5975805365437299</c:v>
                </c:pt>
                <c:pt idx="37">
                  <c:v>1.592680670768801</c:v>
                </c:pt>
                <c:pt idx="38">
                  <c:v>1.50491952223037</c:v>
                </c:pt>
                <c:pt idx="39">
                  <c:v>1.2355952779577231</c:v>
                </c:pt>
                <c:pt idx="40">
                  <c:v>1.255312946324624</c:v>
                </c:pt>
                <c:pt idx="41">
                  <c:v>1.2908074390793871</c:v>
                </c:pt>
                <c:pt idx="42">
                  <c:v>1.3306884207581879</c:v>
                </c:pt>
                <c:pt idx="43">
                  <c:v>1.3763785758938161</c:v>
                </c:pt>
                <c:pt idx="44">
                  <c:v>1.4027147797170401</c:v>
                </c:pt>
                <c:pt idx="45">
                  <c:v>1.2751342767465099</c:v>
                </c:pt>
                <c:pt idx="46">
                  <c:v>1.278151181326145</c:v>
                </c:pt>
                <c:pt idx="47">
                  <c:v>1.3230936336266179</c:v>
                </c:pt>
                <c:pt idx="48">
                  <c:v>1.309445283741534</c:v>
                </c:pt>
                <c:pt idx="49">
                  <c:v>1.330478039886055</c:v>
                </c:pt>
                <c:pt idx="50">
                  <c:v>1.306391223778844</c:v>
                </c:pt>
                <c:pt idx="51">
                  <c:v>1.2316501950896901</c:v>
                </c:pt>
                <c:pt idx="52">
                  <c:v>1.206951187053942</c:v>
                </c:pt>
                <c:pt idx="53">
                  <c:v>1.29495808093345</c:v>
                </c:pt>
                <c:pt idx="54">
                  <c:v>1.293586515722364</c:v>
                </c:pt>
                <c:pt idx="55">
                  <c:v>1.2360984262407779</c:v>
                </c:pt>
                <c:pt idx="56">
                  <c:v>1.1785329566456111</c:v>
                </c:pt>
                <c:pt idx="57">
                  <c:v>1.1847979152757111</c:v>
                </c:pt>
                <c:pt idx="58">
                  <c:v>1.1536618845790581</c:v>
                </c:pt>
                <c:pt idx="59">
                  <c:v>1.1808455348866129</c:v>
                </c:pt>
                <c:pt idx="60">
                  <c:v>1.16561099201551</c:v>
                </c:pt>
                <c:pt idx="61">
                  <c:v>1.1201629184195281</c:v>
                </c:pt>
                <c:pt idx="62">
                  <c:v>0.975191155717268</c:v>
                </c:pt>
                <c:pt idx="63">
                  <c:v>1.006590676901064</c:v>
                </c:pt>
                <c:pt idx="64">
                  <c:v>0.94525872445302495</c:v>
                </c:pt>
                <c:pt idx="65">
                  <c:v>0.90064074880606204</c:v>
                </c:pt>
                <c:pt idx="66">
                  <c:v>0.87829231501196403</c:v>
                </c:pt>
                <c:pt idx="67">
                  <c:v>0.90482817837909602</c:v>
                </c:pt>
                <c:pt idx="68">
                  <c:v>0.84440045362340099</c:v>
                </c:pt>
                <c:pt idx="69">
                  <c:v>0.79487213910531695</c:v>
                </c:pt>
                <c:pt idx="70">
                  <c:v>0.76960296223897395</c:v>
                </c:pt>
                <c:pt idx="71">
                  <c:v>0.77116039366992195</c:v>
                </c:pt>
                <c:pt idx="72">
                  <c:v>0.89751191431421995</c:v>
                </c:pt>
                <c:pt idx="73">
                  <c:v>0.96018816171072896</c:v>
                </c:pt>
                <c:pt idx="74">
                  <c:v>0.95623154219822404</c:v>
                </c:pt>
                <c:pt idx="75">
                  <c:v>0.89397158379284503</c:v>
                </c:pt>
                <c:pt idx="76">
                  <c:v>0.85966123243203896</c:v>
                </c:pt>
                <c:pt idx="77">
                  <c:v>0.92533911160402404</c:v>
                </c:pt>
                <c:pt idx="78">
                  <c:v>0.87156872552072695</c:v>
                </c:pt>
                <c:pt idx="79">
                  <c:v>0.88648741559321598</c:v>
                </c:pt>
                <c:pt idx="80">
                  <c:v>0.86279965716662999</c:v>
                </c:pt>
                <c:pt idx="81">
                  <c:v>0.93506701263132197</c:v>
                </c:pt>
                <c:pt idx="82">
                  <c:v>1.030738642101974</c:v>
                </c:pt>
                <c:pt idx="83">
                  <c:v>1.0936056187946099</c:v>
                </c:pt>
                <c:pt idx="84">
                  <c:v>1.098236524267483</c:v>
                </c:pt>
                <c:pt idx="85">
                  <c:v>1.0578401110618461</c:v>
                </c:pt>
                <c:pt idx="86">
                  <c:v>1.0725598974971451</c:v>
                </c:pt>
                <c:pt idx="87">
                  <c:v>1.0843449668486249</c:v>
                </c:pt>
                <c:pt idx="88">
                  <c:v>1.0729869466978459</c:v>
                </c:pt>
                <c:pt idx="89">
                  <c:v>1.1117151564317611</c:v>
                </c:pt>
                <c:pt idx="90">
                  <c:v>1.1706514007247739</c:v>
                </c:pt>
                <c:pt idx="91">
                  <c:v>1.1678866124378089</c:v>
                </c:pt>
                <c:pt idx="92">
                  <c:v>1.1900242262140051</c:v>
                </c:pt>
                <c:pt idx="93">
                  <c:v>1.118383152933047</c:v>
                </c:pt>
                <c:pt idx="94">
                  <c:v>1.101527365193562</c:v>
                </c:pt>
                <c:pt idx="95">
                  <c:v>1.0919271444377201</c:v>
                </c:pt>
                <c:pt idx="96">
                  <c:v>1.160050658081484</c:v>
                </c:pt>
                <c:pt idx="97">
                  <c:v>1.142156928882857</c:v>
                </c:pt>
                <c:pt idx="98">
                  <c:v>1.1126997240006371</c:v>
                </c:pt>
                <c:pt idx="99">
                  <c:v>1.13413079947958</c:v>
                </c:pt>
                <c:pt idx="100">
                  <c:v>1.1452149062295169</c:v>
                </c:pt>
                <c:pt idx="101">
                  <c:v>1.2004806088416411</c:v>
                </c:pt>
                <c:pt idx="102">
                  <c:v>1.1796139257271121</c:v>
                </c:pt>
                <c:pt idx="103">
                  <c:v>1.1690149990557259</c:v>
                </c:pt>
                <c:pt idx="104">
                  <c:v>1.178108420938744</c:v>
                </c:pt>
                <c:pt idx="105">
                  <c:v>1.1747510039707409</c:v>
                </c:pt>
                <c:pt idx="106">
                  <c:v>1.163930379521672</c:v>
                </c:pt>
                <c:pt idx="107">
                  <c:v>1.16526295666239</c:v>
                </c:pt>
                <c:pt idx="108">
                  <c:v>1.1964907705866299</c:v>
                </c:pt>
                <c:pt idx="109">
                  <c:v>1.2293787945966601</c:v>
                </c:pt>
                <c:pt idx="110">
                  <c:v>1.1980193638746159</c:v>
                </c:pt>
                <c:pt idx="111">
                  <c:v>1.208713538236124</c:v>
                </c:pt>
                <c:pt idx="112">
                  <c:v>1.215657113302647</c:v>
                </c:pt>
                <c:pt idx="113">
                  <c:v>1.255483606343935</c:v>
                </c:pt>
                <c:pt idx="114">
                  <c:v>1.290327295850745</c:v>
                </c:pt>
                <c:pt idx="115">
                  <c:v>1.334719492007342</c:v>
                </c:pt>
                <c:pt idx="116">
                  <c:v>1.3521776949041791</c:v>
                </c:pt>
                <c:pt idx="117">
                  <c:v>1.2930805821478699</c:v>
                </c:pt>
                <c:pt idx="118">
                  <c:v>1.305067080314519</c:v>
                </c:pt>
                <c:pt idx="119">
                  <c:v>1.3046513237896771</c:v>
                </c:pt>
                <c:pt idx="120">
                  <c:v>1.292832265656741</c:v>
                </c:pt>
                <c:pt idx="121">
                  <c:v>1.324003679901661</c:v>
                </c:pt>
                <c:pt idx="122">
                  <c:v>1.370204530528313</c:v>
                </c:pt>
                <c:pt idx="123">
                  <c:v>1.42627527438226</c:v>
                </c:pt>
                <c:pt idx="124">
                  <c:v>1.427209965627003</c:v>
                </c:pt>
                <c:pt idx="125">
                  <c:v>1.433887722778586</c:v>
                </c:pt>
                <c:pt idx="126">
                  <c:v>1.4797170095427721</c:v>
                </c:pt>
                <c:pt idx="127">
                  <c:v>1.524292709675422</c:v>
                </c:pt>
                <c:pt idx="128">
                  <c:v>1.52023170885411</c:v>
                </c:pt>
                <c:pt idx="129">
                  <c:v>1.565320487165468</c:v>
                </c:pt>
                <c:pt idx="130">
                  <c:v>1.5386944514222449</c:v>
                </c:pt>
                <c:pt idx="131">
                  <c:v>1.6056624279373291</c:v>
                </c:pt>
                <c:pt idx="132">
                  <c:v>1.599232665141024</c:v>
                </c:pt>
                <c:pt idx="133">
                  <c:v>1.542114843894058</c:v>
                </c:pt>
                <c:pt idx="134">
                  <c:v>1.607233884240252</c:v>
                </c:pt>
                <c:pt idx="135">
                  <c:v>1.571171790939184</c:v>
                </c:pt>
                <c:pt idx="136">
                  <c:v>1.7483715924947609</c:v>
                </c:pt>
                <c:pt idx="137">
                  <c:v>1.7821085903527221</c:v>
                </c:pt>
                <c:pt idx="138">
                  <c:v>1.6971717712336669</c:v>
                </c:pt>
                <c:pt idx="139">
                  <c:v>1.6464505369432381</c:v>
                </c:pt>
                <c:pt idx="140">
                  <c:v>1.67544284559204</c:v>
                </c:pt>
                <c:pt idx="141">
                  <c:v>1.6732863546229491</c:v>
                </c:pt>
                <c:pt idx="142">
                  <c:v>1.6515149146316881</c:v>
                </c:pt>
                <c:pt idx="143">
                  <c:v>1.726940267829792</c:v>
                </c:pt>
                <c:pt idx="144">
                  <c:v>1.681587536937013</c:v>
                </c:pt>
                <c:pt idx="145">
                  <c:v>1.65856154870421</c:v>
                </c:pt>
                <c:pt idx="146">
                  <c:v>1.874712824576457</c:v>
                </c:pt>
                <c:pt idx="147">
                  <c:v>1.8629147580977861</c:v>
                </c:pt>
                <c:pt idx="148">
                  <c:v>1.826269874192803</c:v>
                </c:pt>
                <c:pt idx="149">
                  <c:v>1.883317089994472</c:v>
                </c:pt>
                <c:pt idx="150">
                  <c:v>1.9953414343906231</c:v>
                </c:pt>
                <c:pt idx="151">
                  <c:v>2.085276563752744</c:v>
                </c:pt>
                <c:pt idx="152">
                  <c:v>1.913041621632418</c:v>
                </c:pt>
                <c:pt idx="153">
                  <c:v>1.981654245773528</c:v>
                </c:pt>
                <c:pt idx="154">
                  <c:v>1.9987677012637211</c:v>
                </c:pt>
                <c:pt idx="155">
                  <c:v>1.9865742089083229</c:v>
                </c:pt>
                <c:pt idx="156">
                  <c:v>1.9847772949257141</c:v>
                </c:pt>
                <c:pt idx="157">
                  <c:v>2.1834224800786579</c:v>
                </c:pt>
                <c:pt idx="158">
                  <c:v>2.1367683487083058</c:v>
                </c:pt>
                <c:pt idx="159">
                  <c:v>2.1206668419285699</c:v>
                </c:pt>
                <c:pt idx="160">
                  <c:v>2.0909557056864339</c:v>
                </c:pt>
                <c:pt idx="161">
                  <c:v>2.154935668943649</c:v>
                </c:pt>
                <c:pt idx="162">
                  <c:v>2.1437076610921268</c:v>
                </c:pt>
                <c:pt idx="163">
                  <c:v>2.1407935756399912</c:v>
                </c:pt>
                <c:pt idx="164">
                  <c:v>2.2131480507589512</c:v>
                </c:pt>
                <c:pt idx="165">
                  <c:v>2.196679343316243</c:v>
                </c:pt>
                <c:pt idx="166">
                  <c:v>2.21148444718856</c:v>
                </c:pt>
                <c:pt idx="167">
                  <c:v>2.2376936901376752</c:v>
                </c:pt>
                <c:pt idx="168">
                  <c:v>2.30134889463922</c:v>
                </c:pt>
                <c:pt idx="169">
                  <c:v>2.4661246612782022</c:v>
                </c:pt>
                <c:pt idx="170">
                  <c:v>2.4760362961970279</c:v>
                </c:pt>
                <c:pt idx="171">
                  <c:v>2.537696904031804</c:v>
                </c:pt>
                <c:pt idx="172">
                  <c:v>2.508930404292284</c:v>
                </c:pt>
                <c:pt idx="173">
                  <c:v>2.5797379545000978</c:v>
                </c:pt>
                <c:pt idx="174">
                  <c:v>2.456700128558253</c:v>
                </c:pt>
                <c:pt idx="175">
                  <c:v>2.4591215340130761</c:v>
                </c:pt>
                <c:pt idx="176">
                  <c:v>2.5086218334478581</c:v>
                </c:pt>
                <c:pt idx="177">
                  <c:v>2.5012360569165599</c:v>
                </c:pt>
                <c:pt idx="178">
                  <c:v>2.5495323381471651</c:v>
                </c:pt>
                <c:pt idx="179">
                  <c:v>2.5648322576261182</c:v>
                </c:pt>
                <c:pt idx="180">
                  <c:v>2.568185719376654</c:v>
                </c:pt>
                <c:pt idx="181">
                  <c:v>2.5858343496812082</c:v>
                </c:pt>
                <c:pt idx="182">
                  <c:v>2.5883758923086471</c:v>
                </c:pt>
                <c:pt idx="183">
                  <c:v>2.5937643320860801</c:v>
                </c:pt>
                <c:pt idx="184">
                  <c:v>2.5970974751380451</c:v>
                </c:pt>
                <c:pt idx="185">
                  <c:v>2.7844221323319358</c:v>
                </c:pt>
                <c:pt idx="186">
                  <c:v>2.7771990935070971</c:v>
                </c:pt>
                <c:pt idx="187">
                  <c:v>2.7810149092398739</c:v>
                </c:pt>
                <c:pt idx="188">
                  <c:v>2.7813589319082062</c:v>
                </c:pt>
                <c:pt idx="189">
                  <c:v>2.8435174227514302</c:v>
                </c:pt>
                <c:pt idx="190">
                  <c:v>2.914958123669916</c:v>
                </c:pt>
                <c:pt idx="191">
                  <c:v>2.9783887265379758</c:v>
                </c:pt>
                <c:pt idx="192">
                  <c:v>2.9638479647200322</c:v>
                </c:pt>
                <c:pt idx="193">
                  <c:v>2.9918433424795481</c:v>
                </c:pt>
                <c:pt idx="194">
                  <c:v>3.048028177756732</c:v>
                </c:pt>
                <c:pt idx="195">
                  <c:v>3.076595411588162</c:v>
                </c:pt>
                <c:pt idx="196">
                  <c:v>3.1046529544645112</c:v>
                </c:pt>
                <c:pt idx="197">
                  <c:v>3.1499680930144001</c:v>
                </c:pt>
                <c:pt idx="198">
                  <c:v>3.1853195769784608</c:v>
                </c:pt>
                <c:pt idx="199">
                  <c:v>3.2455160448086442</c:v>
                </c:pt>
                <c:pt idx="200">
                  <c:v>3.3061101062077389</c:v>
                </c:pt>
                <c:pt idx="201">
                  <c:v>3.4161478403239531</c:v>
                </c:pt>
                <c:pt idx="202">
                  <c:v>3.5152046894055329</c:v>
                </c:pt>
                <c:pt idx="203">
                  <c:v>3.5638885628006371</c:v>
                </c:pt>
                <c:pt idx="204">
                  <c:v>3.5066780406158342</c:v>
                </c:pt>
                <c:pt idx="205">
                  <c:v>3.5413939891053978</c:v>
                </c:pt>
                <c:pt idx="206">
                  <c:v>3.5130074816631112</c:v>
                </c:pt>
                <c:pt idx="207">
                  <c:v>3.438239163301787</c:v>
                </c:pt>
                <c:pt idx="208">
                  <c:v>3.438470695358514</c:v>
                </c:pt>
                <c:pt idx="209">
                  <c:v>3.5252533264446511</c:v>
                </c:pt>
                <c:pt idx="210">
                  <c:v>3.519695267514793</c:v>
                </c:pt>
                <c:pt idx="211">
                  <c:v>3.5279302242666279</c:v>
                </c:pt>
                <c:pt idx="212">
                  <c:v>3.488104591237716</c:v>
                </c:pt>
                <c:pt idx="213">
                  <c:v>3.564848703776005</c:v>
                </c:pt>
                <c:pt idx="214">
                  <c:v>3.6136683282232371</c:v>
                </c:pt>
                <c:pt idx="215">
                  <c:v>3.675431749522331</c:v>
                </c:pt>
                <c:pt idx="216">
                  <c:v>3.6663428699101628</c:v>
                </c:pt>
                <c:pt idx="217">
                  <c:v>3.584065600643247</c:v>
                </c:pt>
                <c:pt idx="218">
                  <c:v>3.6308397028746948</c:v>
                </c:pt>
                <c:pt idx="219">
                  <c:v>3.674606260747376</c:v>
                </c:pt>
                <c:pt idx="220">
                  <c:v>3.7379916669590441</c:v>
                </c:pt>
                <c:pt idx="221">
                  <c:v>3.8604307368069182</c:v>
                </c:pt>
                <c:pt idx="222">
                  <c:v>3.9217549232779212</c:v>
                </c:pt>
                <c:pt idx="223">
                  <c:v>3.949191323064726</c:v>
                </c:pt>
                <c:pt idx="224">
                  <c:v>4.0605505398238746</c:v>
                </c:pt>
                <c:pt idx="225">
                  <c:v>4.1004631898290551</c:v>
                </c:pt>
                <c:pt idx="226">
                  <c:v>4.17191270340237</c:v>
                </c:pt>
                <c:pt idx="227">
                  <c:v>4.0414079982241899</c:v>
                </c:pt>
                <c:pt idx="228">
                  <c:v>4.0446770406156487</c:v>
                </c:pt>
                <c:pt idx="229">
                  <c:v>4.1631556235098746</c:v>
                </c:pt>
                <c:pt idx="230">
                  <c:v>4.2540865180216256</c:v>
                </c:pt>
                <c:pt idx="231">
                  <c:v>4.3725705291467261</c:v>
                </c:pt>
                <c:pt idx="232">
                  <c:v>4.5328351066199266</c:v>
                </c:pt>
                <c:pt idx="233">
                  <c:v>4.47717359132381</c:v>
                </c:pt>
                <c:pt idx="234">
                  <c:v>4.5831021681789714</c:v>
                </c:pt>
                <c:pt idx="235">
                  <c:v>4.4308265454114526</c:v>
                </c:pt>
                <c:pt idx="236">
                  <c:v>4.5051748573418244</c:v>
                </c:pt>
                <c:pt idx="237">
                  <c:v>4.4996627894194097</c:v>
                </c:pt>
                <c:pt idx="238">
                  <c:v>4.5135006590914264</c:v>
                </c:pt>
                <c:pt idx="239">
                  <c:v>4.5745130213421419</c:v>
                </c:pt>
                <c:pt idx="240">
                  <c:v>4.7027435873987917</c:v>
                </c:pt>
                <c:pt idx="241">
                  <c:v>4.3036641908026203</c:v>
                </c:pt>
                <c:pt idx="242">
                  <c:v>4.3823058720039256</c:v>
                </c:pt>
                <c:pt idx="243">
                  <c:v>4.5458009105534476</c:v>
                </c:pt>
                <c:pt idx="244">
                  <c:v>4.7243894007442471</c:v>
                </c:pt>
                <c:pt idx="245">
                  <c:v>4.7565714693756158</c:v>
                </c:pt>
                <c:pt idx="246">
                  <c:v>4.9026306219094966</c:v>
                </c:pt>
                <c:pt idx="247">
                  <c:v>4.8038022368122046</c:v>
                </c:pt>
                <c:pt idx="248">
                  <c:v>4.7999476707012017</c:v>
                </c:pt>
                <c:pt idx="249">
                  <c:v>4.9320361068256604</c:v>
                </c:pt>
                <c:pt idx="250">
                  <c:v>5.0024828203905276</c:v>
                </c:pt>
                <c:pt idx="251">
                  <c:v>5.2223632779368856</c:v>
                </c:pt>
                <c:pt idx="252">
                  <c:v>5.0799843898473558</c:v>
                </c:pt>
                <c:pt idx="253">
                  <c:v>5.0751512469789306</c:v>
                </c:pt>
                <c:pt idx="254">
                  <c:v>5.1650642236205666</c:v>
                </c:pt>
                <c:pt idx="255">
                  <c:v>5.094136657815465</c:v>
                </c:pt>
                <c:pt idx="256">
                  <c:v>5.019449212631435</c:v>
                </c:pt>
                <c:pt idx="257">
                  <c:v>5.0062977386910719</c:v>
                </c:pt>
                <c:pt idx="258">
                  <c:v>4.9822101123417806</c:v>
                </c:pt>
                <c:pt idx="259">
                  <c:v>5.0563239269825049</c:v>
                </c:pt>
                <c:pt idx="260">
                  <c:v>5.1886788941356903</c:v>
                </c:pt>
                <c:pt idx="261">
                  <c:v>5.230385994237662</c:v>
                </c:pt>
                <c:pt idx="262">
                  <c:v>5.2598441887549603</c:v>
                </c:pt>
                <c:pt idx="263">
                  <c:v>5.2546155144028681</c:v>
                </c:pt>
                <c:pt idx="264">
                  <c:v>5.2339623321973558</c:v>
                </c:pt>
                <c:pt idx="265">
                  <c:v>5.3357654992676871</c:v>
                </c:pt>
                <c:pt idx="266">
                  <c:v>5.4042995413436801</c:v>
                </c:pt>
                <c:pt idx="267">
                  <c:v>5.2636026073707516</c:v>
                </c:pt>
                <c:pt idx="268">
                  <c:v>5.3369079476536214</c:v>
                </c:pt>
                <c:pt idx="269">
                  <c:v>5.337790324261765</c:v>
                </c:pt>
                <c:pt idx="270">
                  <c:v>5.3197481659425403</c:v>
                </c:pt>
                <c:pt idx="271">
                  <c:v>5.3539522528191856</c:v>
                </c:pt>
                <c:pt idx="272">
                  <c:v>5.4130205919639467</c:v>
                </c:pt>
                <c:pt idx="273">
                  <c:v>5.4769863813399606</c:v>
                </c:pt>
                <c:pt idx="274">
                  <c:v>5.3383592498826999</c:v>
                </c:pt>
                <c:pt idx="275">
                  <c:v>5.4573261808680797</c:v>
                </c:pt>
                <c:pt idx="276">
                  <c:v>5.5270360064533044</c:v>
                </c:pt>
                <c:pt idx="277">
                  <c:v>5.5616883185845269</c:v>
                </c:pt>
                <c:pt idx="278">
                  <c:v>5.6306868563433952</c:v>
                </c:pt>
                <c:pt idx="279">
                  <c:v>5.6892098427568509</c:v>
                </c:pt>
                <c:pt idx="280">
                  <c:v>5.8139692456526317</c:v>
                </c:pt>
                <c:pt idx="281">
                  <c:v>5.9315611678439124</c:v>
                </c:pt>
                <c:pt idx="282">
                  <c:v>6.0987523297056034</c:v>
                </c:pt>
                <c:pt idx="283">
                  <c:v>6.1469475943568037</c:v>
                </c:pt>
                <c:pt idx="284">
                  <c:v>6.1682265578368769</c:v>
                </c:pt>
                <c:pt idx="285">
                  <c:v>6.3198193011811767</c:v>
                </c:pt>
                <c:pt idx="286">
                  <c:v>6.293766231621035</c:v>
                </c:pt>
                <c:pt idx="287">
                  <c:v>6.2237943351822871</c:v>
                </c:pt>
                <c:pt idx="288">
                  <c:v>6.4649290658487706</c:v>
                </c:pt>
                <c:pt idx="289">
                  <c:v>6.4843977025775299</c:v>
                </c:pt>
                <c:pt idx="290">
                  <c:v>6.6242390056614271</c:v>
                </c:pt>
                <c:pt idx="291">
                  <c:v>6.6818811753636433</c:v>
                </c:pt>
                <c:pt idx="292">
                  <c:v>6.2936676677016417</c:v>
                </c:pt>
                <c:pt idx="293">
                  <c:v>6.5903468170383057</c:v>
                </c:pt>
                <c:pt idx="294">
                  <c:v>6.8229536529673256</c:v>
                </c:pt>
                <c:pt idx="295">
                  <c:v>6.8342199289621739</c:v>
                </c:pt>
                <c:pt idx="296">
                  <c:v>6.7781373497658777</c:v>
                </c:pt>
                <c:pt idx="297">
                  <c:v>7.0011795663634686</c:v>
                </c:pt>
                <c:pt idx="298">
                  <c:v>7.0753522183527169</c:v>
                </c:pt>
                <c:pt idx="299">
                  <c:v>7.1988390693808846</c:v>
                </c:pt>
                <c:pt idx="300">
                  <c:v>7.3885999640509352</c:v>
                </c:pt>
                <c:pt idx="301">
                  <c:v>7.6038789087976602</c:v>
                </c:pt>
                <c:pt idx="302">
                  <c:v>7.7554883191907447</c:v>
                </c:pt>
                <c:pt idx="303">
                  <c:v>7.7036016826230096</c:v>
                </c:pt>
                <c:pt idx="304">
                  <c:v>7.9389350846700424</c:v>
                </c:pt>
                <c:pt idx="305">
                  <c:v>8.0992117816427616</c:v>
                </c:pt>
                <c:pt idx="306">
                  <c:v>7.9774245739200564</c:v>
                </c:pt>
                <c:pt idx="307">
                  <c:v>8.1363467737500006</c:v>
                </c:pt>
                <c:pt idx="308">
                  <c:v>8.2399845525739028</c:v>
                </c:pt>
                <c:pt idx="309">
                  <c:v>8.2312243036365409</c:v>
                </c:pt>
                <c:pt idx="310">
                  <c:v>8.2495137136342471</c:v>
                </c:pt>
                <c:pt idx="311">
                  <c:v>8.3746368888388503</c:v>
                </c:pt>
                <c:pt idx="312">
                  <c:v>8.4140880269616822</c:v>
                </c:pt>
                <c:pt idx="313">
                  <c:v>8.5222239358985679</c:v>
                </c:pt>
                <c:pt idx="314">
                  <c:v>8.4061669864392599</c:v>
                </c:pt>
                <c:pt idx="315">
                  <c:v>8.6520162124940594</c:v>
                </c:pt>
                <c:pt idx="316">
                  <c:v>8.8453579606875579</c:v>
                </c:pt>
                <c:pt idx="317">
                  <c:v>8.9402452777473247</c:v>
                </c:pt>
                <c:pt idx="318">
                  <c:v>9.0570641012594209</c:v>
                </c:pt>
                <c:pt idx="319">
                  <c:v>9.1451359209291425</c:v>
                </c:pt>
                <c:pt idx="320">
                  <c:v>8.6976532723973925</c:v>
                </c:pt>
                <c:pt idx="321">
                  <c:v>8.9427100369137005</c:v>
                </c:pt>
                <c:pt idx="322">
                  <c:v>8.6818655918427936</c:v>
                </c:pt>
                <c:pt idx="323">
                  <c:v>8.7761905566290306</c:v>
                </c:pt>
                <c:pt idx="324">
                  <c:v>9.0315815931898236</c:v>
                </c:pt>
                <c:pt idx="325">
                  <c:v>8.8637275720166304</c:v>
                </c:pt>
                <c:pt idx="326">
                  <c:v>8.9694360546507106</c:v>
                </c:pt>
                <c:pt idx="327">
                  <c:v>9.1695360529995096</c:v>
                </c:pt>
                <c:pt idx="328">
                  <c:v>9.4406079959611127</c:v>
                </c:pt>
                <c:pt idx="329">
                  <c:v>9.5627930498438651</c:v>
                </c:pt>
                <c:pt idx="330">
                  <c:v>9.649002573992151</c:v>
                </c:pt>
                <c:pt idx="331">
                  <c:v>9.8096494431019252</c:v>
                </c:pt>
                <c:pt idx="332">
                  <c:v>10.105660486519429</c:v>
                </c:pt>
                <c:pt idx="333">
                  <c:v>10.21691911944955</c:v>
                </c:pt>
                <c:pt idx="334">
                  <c:v>10.269330514814399</c:v>
                </c:pt>
                <c:pt idx="335">
                  <c:v>10.475608970253919</c:v>
                </c:pt>
                <c:pt idx="336">
                  <c:v>10.691115134930079</c:v>
                </c:pt>
                <c:pt idx="337">
                  <c:v>10.65177854525384</c:v>
                </c:pt>
                <c:pt idx="338">
                  <c:v>10.69490991654094</c:v>
                </c:pt>
                <c:pt idx="339">
                  <c:v>10.96305150441651</c:v>
                </c:pt>
                <c:pt idx="340">
                  <c:v>11.158296455090699</c:v>
                </c:pt>
                <c:pt idx="341">
                  <c:v>11.258124370797111</c:v>
                </c:pt>
                <c:pt idx="342">
                  <c:v>11.515760240221541</c:v>
                </c:pt>
                <c:pt idx="343">
                  <c:v>11.67620026359365</c:v>
                </c:pt>
                <c:pt idx="344">
                  <c:v>11.691672864778569</c:v>
                </c:pt>
                <c:pt idx="345">
                  <c:v>11.615946729742181</c:v>
                </c:pt>
                <c:pt idx="346">
                  <c:v>11.91278970220522</c:v>
                </c:pt>
                <c:pt idx="347">
                  <c:v>12.262588981092939</c:v>
                </c:pt>
                <c:pt idx="348">
                  <c:v>12.096404180217741</c:v>
                </c:pt>
                <c:pt idx="349">
                  <c:v>12.37043005900826</c:v>
                </c:pt>
                <c:pt idx="350">
                  <c:v>12.493644246870531</c:v>
                </c:pt>
                <c:pt idx="351">
                  <c:v>12.61441006726357</c:v>
                </c:pt>
                <c:pt idx="352">
                  <c:v>12.75627105557772</c:v>
                </c:pt>
                <c:pt idx="353">
                  <c:v>12.6681201455878</c:v>
                </c:pt>
                <c:pt idx="354">
                  <c:v>12.91174690434543</c:v>
                </c:pt>
                <c:pt idx="355">
                  <c:v>13.26464393009149</c:v>
                </c:pt>
                <c:pt idx="356">
                  <c:v>13.365935677322121</c:v>
                </c:pt>
                <c:pt idx="357">
                  <c:v>13.684775323987701</c:v>
                </c:pt>
                <c:pt idx="358">
                  <c:v>13.976795219488</c:v>
                </c:pt>
                <c:pt idx="359">
                  <c:v>14.37202568858048</c:v>
                </c:pt>
                <c:pt idx="360">
                  <c:v>14.48633249543464</c:v>
                </c:pt>
                <c:pt idx="361">
                  <c:v>14.56554254321912</c:v>
                </c:pt>
                <c:pt idx="362">
                  <c:v>14.433050187935279</c:v>
                </c:pt>
                <c:pt idx="363">
                  <c:v>14.9332596124357</c:v>
                </c:pt>
                <c:pt idx="364">
                  <c:v>15.352601940565281</c:v>
                </c:pt>
                <c:pt idx="365">
                  <c:v>15.50702849293717</c:v>
                </c:pt>
                <c:pt idx="366">
                  <c:v>15.194310965083471</c:v>
                </c:pt>
                <c:pt idx="367">
                  <c:v>15.4726942141354</c:v>
                </c:pt>
                <c:pt idx="368">
                  <c:v>15.71565342139813</c:v>
                </c:pt>
                <c:pt idx="369">
                  <c:v>15.913749078761461</c:v>
                </c:pt>
                <c:pt idx="370">
                  <c:v>15.909764801145849</c:v>
                </c:pt>
                <c:pt idx="371">
                  <c:v>16.381485291192501</c:v>
                </c:pt>
                <c:pt idx="372">
                  <c:v>15.95546324092337</c:v>
                </c:pt>
                <c:pt idx="373">
                  <c:v>16.28580670113892</c:v>
                </c:pt>
                <c:pt idx="374">
                  <c:v>16.313651891692079</c:v>
                </c:pt>
                <c:pt idx="375">
                  <c:v>16.298542954051619</c:v>
                </c:pt>
                <c:pt idx="376">
                  <c:v>16.595866028797619</c:v>
                </c:pt>
                <c:pt idx="377">
                  <c:v>17.10178292249876</c:v>
                </c:pt>
                <c:pt idx="378">
                  <c:v>17.36475276134211</c:v>
                </c:pt>
                <c:pt idx="379">
                  <c:v>17.729254777558431</c:v>
                </c:pt>
                <c:pt idx="380">
                  <c:v>17.348081632765719</c:v>
                </c:pt>
                <c:pt idx="381">
                  <c:v>17.601268902343609</c:v>
                </c:pt>
                <c:pt idx="382">
                  <c:v>17.858185044140441</c:v>
                </c:pt>
                <c:pt idx="383">
                  <c:v>18.253726252555879</c:v>
                </c:pt>
                <c:pt idx="384">
                  <c:v>18.560138978340149</c:v>
                </c:pt>
                <c:pt idx="385">
                  <c:v>18.721699724491192</c:v>
                </c:pt>
                <c:pt idx="386">
                  <c:v>18.931833407695219</c:v>
                </c:pt>
                <c:pt idx="387">
                  <c:v>19.68262426463496</c:v>
                </c:pt>
                <c:pt idx="388">
                  <c:v>19.69177871026006</c:v>
                </c:pt>
                <c:pt idx="389">
                  <c:v>20.451633506088289</c:v>
                </c:pt>
                <c:pt idx="390">
                  <c:v>20.241389772870559</c:v>
                </c:pt>
                <c:pt idx="391">
                  <c:v>20.558283943193381</c:v>
                </c:pt>
                <c:pt idx="392">
                  <c:v>20.710994200597941</c:v>
                </c:pt>
                <c:pt idx="393">
                  <c:v>20.681333861537279</c:v>
                </c:pt>
                <c:pt idx="394">
                  <c:v>20.705701074422979</c:v>
                </c:pt>
                <c:pt idx="395">
                  <c:v>21.478232050768689</c:v>
                </c:pt>
                <c:pt idx="396">
                  <c:v>21.56299394977755</c:v>
                </c:pt>
                <c:pt idx="397">
                  <c:v>21.2853588664724</c:v>
                </c:pt>
                <c:pt idx="398">
                  <c:v>21.413578164631598</c:v>
                </c:pt>
                <c:pt idx="399">
                  <c:v>21.566840574039279</c:v>
                </c:pt>
                <c:pt idx="400">
                  <c:v>22.161748724128131</c:v>
                </c:pt>
                <c:pt idx="401">
                  <c:v>22.50035973615055</c:v>
                </c:pt>
                <c:pt idx="402">
                  <c:v>22.2962861534185</c:v>
                </c:pt>
                <c:pt idx="403">
                  <c:v>21.870858922358419</c:v>
                </c:pt>
                <c:pt idx="404">
                  <c:v>21.803383735762061</c:v>
                </c:pt>
                <c:pt idx="405">
                  <c:v>21.884901444131859</c:v>
                </c:pt>
                <c:pt idx="406">
                  <c:v>22.1006281943964</c:v>
                </c:pt>
                <c:pt idx="407">
                  <c:v>21.814947451827599</c:v>
                </c:pt>
                <c:pt idx="408">
                  <c:v>22.066445617579539</c:v>
                </c:pt>
                <c:pt idx="409">
                  <c:v>21.607609054876288</c:v>
                </c:pt>
                <c:pt idx="410">
                  <c:v>21.722974691980209</c:v>
                </c:pt>
                <c:pt idx="411">
                  <c:v>22.592467444245369</c:v>
                </c:pt>
                <c:pt idx="412">
                  <c:v>22.435189033248619</c:v>
                </c:pt>
                <c:pt idx="413">
                  <c:v>22.859368150471969</c:v>
                </c:pt>
                <c:pt idx="414">
                  <c:v>23.489263068919211</c:v>
                </c:pt>
                <c:pt idx="415">
                  <c:v>24.088127703177069</c:v>
                </c:pt>
                <c:pt idx="416">
                  <c:v>24.438088301538311</c:v>
                </c:pt>
                <c:pt idx="417">
                  <c:v>25.141113931991981</c:v>
                </c:pt>
                <c:pt idx="418">
                  <c:v>25.295793971732671</c:v>
                </c:pt>
                <c:pt idx="419">
                  <c:v>25.809548274023179</c:v>
                </c:pt>
                <c:pt idx="420">
                  <c:v>26.601653345305479</c:v>
                </c:pt>
                <c:pt idx="421">
                  <c:v>26.933764623317479</c:v>
                </c:pt>
                <c:pt idx="422">
                  <c:v>27.50622282901579</c:v>
                </c:pt>
                <c:pt idx="423">
                  <c:v>27.98633138365367</c:v>
                </c:pt>
                <c:pt idx="424">
                  <c:v>28.034699992266049</c:v>
                </c:pt>
                <c:pt idx="425">
                  <c:v>27.845066693363819</c:v>
                </c:pt>
                <c:pt idx="426">
                  <c:v>28.44600758144438</c:v>
                </c:pt>
                <c:pt idx="427">
                  <c:v>28.334724182753071</c:v>
                </c:pt>
                <c:pt idx="428">
                  <c:v>27.71443207485061</c:v>
                </c:pt>
                <c:pt idx="429">
                  <c:v>26.933809837794861</c:v>
                </c:pt>
                <c:pt idx="430">
                  <c:v>25.588337966130979</c:v>
                </c:pt>
                <c:pt idx="431">
                  <c:v>27.672072040046501</c:v>
                </c:pt>
                <c:pt idx="432">
                  <c:v>28.435808139461709</c:v>
                </c:pt>
                <c:pt idx="433">
                  <c:v>27.939895294741891</c:v>
                </c:pt>
                <c:pt idx="434">
                  <c:v>27.673987511396071</c:v>
                </c:pt>
                <c:pt idx="435">
                  <c:v>29.50257589719137</c:v>
                </c:pt>
                <c:pt idx="436">
                  <c:v>30.319248150551228</c:v>
                </c:pt>
                <c:pt idx="437">
                  <c:v>31.092345485428819</c:v>
                </c:pt>
                <c:pt idx="438">
                  <c:v>31.149912754776381</c:v>
                </c:pt>
                <c:pt idx="439">
                  <c:v>30.614014390529931</c:v>
                </c:pt>
                <c:pt idx="440">
                  <c:v>31.09170125393149</c:v>
                </c:pt>
                <c:pt idx="441">
                  <c:v>31.238996677565279</c:v>
                </c:pt>
                <c:pt idx="442">
                  <c:v>31.465448355038859</c:v>
                </c:pt>
                <c:pt idx="443">
                  <c:v>31.30776335111587</c:v>
                </c:pt>
                <c:pt idx="444">
                  <c:v>31.910708194515362</c:v>
                </c:pt>
                <c:pt idx="445">
                  <c:v>32.440375330587912</c:v>
                </c:pt>
                <c:pt idx="446">
                  <c:v>32.191001558888352</c:v>
                </c:pt>
                <c:pt idx="447">
                  <c:v>31.693410536504921</c:v>
                </c:pt>
                <c:pt idx="448">
                  <c:v>32.596382887878612</c:v>
                </c:pt>
                <c:pt idx="449">
                  <c:v>33.363943469314933</c:v>
                </c:pt>
                <c:pt idx="450">
                  <c:v>33.220778487613153</c:v>
                </c:pt>
                <c:pt idx="451">
                  <c:v>33.387911453461562</c:v>
                </c:pt>
                <c:pt idx="452">
                  <c:v>33.854552589704873</c:v>
                </c:pt>
                <c:pt idx="453">
                  <c:v>34.228615553033023</c:v>
                </c:pt>
                <c:pt idx="454">
                  <c:v>33.752715258402183</c:v>
                </c:pt>
                <c:pt idx="455">
                  <c:v>34.449971583250083</c:v>
                </c:pt>
                <c:pt idx="456">
                  <c:v>34.061830264466799</c:v>
                </c:pt>
                <c:pt idx="457">
                  <c:v>34.519245411360849</c:v>
                </c:pt>
                <c:pt idx="458">
                  <c:v>34.770825393094007</c:v>
                </c:pt>
                <c:pt idx="459">
                  <c:v>34.856356303624729</c:v>
                </c:pt>
                <c:pt idx="460">
                  <c:v>34.173738310145403</c:v>
                </c:pt>
                <c:pt idx="461">
                  <c:v>34.537143411910073</c:v>
                </c:pt>
                <c:pt idx="462">
                  <c:v>34.879890838206443</c:v>
                </c:pt>
                <c:pt idx="463">
                  <c:v>35.370737460236477</c:v>
                </c:pt>
                <c:pt idx="464">
                  <c:v>35.248277423563323</c:v>
                </c:pt>
                <c:pt idx="465">
                  <c:v>35.508523259750127</c:v>
                </c:pt>
                <c:pt idx="466">
                  <c:v>35.001156706928732</c:v>
                </c:pt>
                <c:pt idx="467">
                  <c:v>35.513984124183622</c:v>
                </c:pt>
                <c:pt idx="468">
                  <c:v>36.278380299787642</c:v>
                </c:pt>
                <c:pt idx="469">
                  <c:v>36.843087452503788</c:v>
                </c:pt>
                <c:pt idx="470">
                  <c:v>37.030786525267892</c:v>
                </c:pt>
                <c:pt idx="471">
                  <c:v>37.4165107179928</c:v>
                </c:pt>
                <c:pt idx="472">
                  <c:v>37.411484146526092</c:v>
                </c:pt>
                <c:pt idx="473">
                  <c:v>37.919797393552592</c:v>
                </c:pt>
                <c:pt idx="474">
                  <c:v>37.475050878644623</c:v>
                </c:pt>
                <c:pt idx="475">
                  <c:v>36.577484773322823</c:v>
                </c:pt>
                <c:pt idx="476">
                  <c:v>37.195315222255303</c:v>
                </c:pt>
                <c:pt idx="477">
                  <c:v>36.161666227518523</c:v>
                </c:pt>
                <c:pt idx="478">
                  <c:v>35.986181399912923</c:v>
                </c:pt>
                <c:pt idx="479">
                  <c:v>36.042916911224118</c:v>
                </c:pt>
                <c:pt idx="480">
                  <c:v>35.73063376239314</c:v>
                </c:pt>
                <c:pt idx="481">
                  <c:v>35.059499087033949</c:v>
                </c:pt>
                <c:pt idx="482">
                  <c:v>33.537697845025882</c:v>
                </c:pt>
                <c:pt idx="483">
                  <c:v>34.288477058578799</c:v>
                </c:pt>
                <c:pt idx="484">
                  <c:v>34.386257923496842</c:v>
                </c:pt>
                <c:pt idx="485">
                  <c:v>34.400086996705653</c:v>
                </c:pt>
                <c:pt idx="486">
                  <c:v>35.036238362711842</c:v>
                </c:pt>
                <c:pt idx="487">
                  <c:v>35.427501697137522</c:v>
                </c:pt>
                <c:pt idx="488">
                  <c:v>35.096082874596121</c:v>
                </c:pt>
                <c:pt idx="489">
                  <c:v>35.646263504757172</c:v>
                </c:pt>
                <c:pt idx="490">
                  <c:v>34.888060814159722</c:v>
                </c:pt>
                <c:pt idx="491">
                  <c:v>34.862738187419282</c:v>
                </c:pt>
                <c:pt idx="492">
                  <c:v>35.582640838748922</c:v>
                </c:pt>
                <c:pt idx="493">
                  <c:v>36.292686046043862</c:v>
                </c:pt>
                <c:pt idx="494">
                  <c:v>35.959794250408713</c:v>
                </c:pt>
                <c:pt idx="495">
                  <c:v>34.965357713113008</c:v>
                </c:pt>
                <c:pt idx="496">
                  <c:v>35.561047292051107</c:v>
                </c:pt>
                <c:pt idx="497">
                  <c:v>35.663964273647792</c:v>
                </c:pt>
                <c:pt idx="498">
                  <c:v>34.996018523082007</c:v>
                </c:pt>
                <c:pt idx="499">
                  <c:v>33.56220777690671</c:v>
                </c:pt>
                <c:pt idx="500">
                  <c:v>35.452683042172858</c:v>
                </c:pt>
                <c:pt idx="501">
                  <c:v>36.229226128638921</c:v>
                </c:pt>
                <c:pt idx="502">
                  <c:v>37.298001255005033</c:v>
                </c:pt>
                <c:pt idx="503">
                  <c:v>37.331798279372222</c:v>
                </c:pt>
                <c:pt idx="504">
                  <c:v>36.411863589023753</c:v>
                </c:pt>
                <c:pt idx="505">
                  <c:v>37.069036096085931</c:v>
                </c:pt>
                <c:pt idx="506">
                  <c:v>37.615780294750451</c:v>
                </c:pt>
                <c:pt idx="507">
                  <c:v>37.335708240987863</c:v>
                </c:pt>
                <c:pt idx="508">
                  <c:v>37.853897300894843</c:v>
                </c:pt>
                <c:pt idx="509">
                  <c:v>36.862413941140019</c:v>
                </c:pt>
                <c:pt idx="510">
                  <c:v>37.032081996676077</c:v>
                </c:pt>
                <c:pt idx="511">
                  <c:v>37.254481916457003</c:v>
                </c:pt>
                <c:pt idx="512">
                  <c:v>37.595457287645573</c:v>
                </c:pt>
                <c:pt idx="513">
                  <c:v>38.85545290267077</c:v>
                </c:pt>
                <c:pt idx="514">
                  <c:v>38.123481913410757</c:v>
                </c:pt>
                <c:pt idx="515">
                  <c:v>39.033435806006572</c:v>
                </c:pt>
                <c:pt idx="516">
                  <c:v>39.547992539505223</c:v>
                </c:pt>
                <c:pt idx="517">
                  <c:v>39.148783159317198</c:v>
                </c:pt>
                <c:pt idx="518">
                  <c:v>38.231803638601548</c:v>
                </c:pt>
                <c:pt idx="519">
                  <c:v>38.126446116333653</c:v>
                </c:pt>
                <c:pt idx="520">
                  <c:v>37.012083527888443</c:v>
                </c:pt>
                <c:pt idx="521">
                  <c:v>37.782939843268942</c:v>
                </c:pt>
                <c:pt idx="522">
                  <c:v>36.842636839528879</c:v>
                </c:pt>
                <c:pt idx="523">
                  <c:v>37.623091204890223</c:v>
                </c:pt>
                <c:pt idx="524">
                  <c:v>38.185930568758437</c:v>
                </c:pt>
                <c:pt idx="525">
                  <c:v>36.133549487368782</c:v>
                </c:pt>
                <c:pt idx="526">
                  <c:v>40.770766356603353</c:v>
                </c:pt>
                <c:pt idx="527">
                  <c:v>39.34343446151734</c:v>
                </c:pt>
                <c:pt idx="528">
                  <c:v>39.164748936032261</c:v>
                </c:pt>
                <c:pt idx="529">
                  <c:v>39.802657164305003</c:v>
                </c:pt>
                <c:pt idx="530">
                  <c:v>41.087264464595911</c:v>
                </c:pt>
                <c:pt idx="531">
                  <c:v>41.539029948771962</c:v>
                </c:pt>
                <c:pt idx="532">
                  <c:v>43.915267004179078</c:v>
                </c:pt>
                <c:pt idx="533">
                  <c:v>44.926194452470632</c:v>
                </c:pt>
                <c:pt idx="534">
                  <c:v>45.6388044761092</c:v>
                </c:pt>
                <c:pt idx="535">
                  <c:v>46.322900193330923</c:v>
                </c:pt>
                <c:pt idx="536">
                  <c:v>46.889766998328383</c:v>
                </c:pt>
                <c:pt idx="537">
                  <c:v>46.79001736541796</c:v>
                </c:pt>
                <c:pt idx="538">
                  <c:v>47.385186512639123</c:v>
                </c:pt>
                <c:pt idx="539">
                  <c:v>48.223007781445503</c:v>
                </c:pt>
                <c:pt idx="540">
                  <c:v>45.716355776194732</c:v>
                </c:pt>
                <c:pt idx="541">
                  <c:v>45.894941215785153</c:v>
                </c:pt>
                <c:pt idx="542">
                  <c:v>46.282314176449731</c:v>
                </c:pt>
                <c:pt idx="543">
                  <c:v>46.020640590467004</c:v>
                </c:pt>
                <c:pt idx="544">
                  <c:v>49.676832381754068</c:v>
                </c:pt>
                <c:pt idx="545">
                  <c:v>50.821578526271601</c:v>
                </c:pt>
                <c:pt idx="546">
                  <c:v>51.999352040783343</c:v>
                </c:pt>
                <c:pt idx="547">
                  <c:v>53.438856920443413</c:v>
                </c:pt>
                <c:pt idx="548">
                  <c:v>54.152847700329247</c:v>
                </c:pt>
                <c:pt idx="549">
                  <c:v>52.877018738747353</c:v>
                </c:pt>
                <c:pt idx="550">
                  <c:v>52.32033567207705</c:v>
                </c:pt>
                <c:pt idx="551">
                  <c:v>53.034160899291997</c:v>
                </c:pt>
                <c:pt idx="552">
                  <c:v>54.113731406349572</c:v>
                </c:pt>
                <c:pt idx="553">
                  <c:v>53.986976646519203</c:v>
                </c:pt>
                <c:pt idx="554">
                  <c:v>54.891021929018002</c:v>
                </c:pt>
                <c:pt idx="555">
                  <c:v>56.658891676498342</c:v>
                </c:pt>
                <c:pt idx="556">
                  <c:v>56.936610078386053</c:v>
                </c:pt>
                <c:pt idx="557">
                  <c:v>58.769539877084831</c:v>
                </c:pt>
                <c:pt idx="558">
                  <c:v>57.241570686946453</c:v>
                </c:pt>
                <c:pt idx="559">
                  <c:v>56.092728585315811</c:v>
                </c:pt>
                <c:pt idx="560">
                  <c:v>55.378859875371042</c:v>
                </c:pt>
                <c:pt idx="561">
                  <c:v>55.149183031774299</c:v>
                </c:pt>
                <c:pt idx="562">
                  <c:v>53.787971263074873</c:v>
                </c:pt>
                <c:pt idx="563">
                  <c:v>53.552098315125072</c:v>
                </c:pt>
                <c:pt idx="564">
                  <c:v>52.066544525285373</c:v>
                </c:pt>
                <c:pt idx="565">
                  <c:v>53.610012262656298</c:v>
                </c:pt>
                <c:pt idx="566">
                  <c:v>54.419797411067513</c:v>
                </c:pt>
                <c:pt idx="567">
                  <c:v>51.978151435199358</c:v>
                </c:pt>
                <c:pt idx="568">
                  <c:v>49.471298573040698</c:v>
                </c:pt>
                <c:pt idx="569">
                  <c:v>52.911262359687292</c:v>
                </c:pt>
                <c:pt idx="570">
                  <c:v>51.013989891161323</c:v>
                </c:pt>
                <c:pt idx="571">
                  <c:v>52.136146376577081</c:v>
                </c:pt>
                <c:pt idx="572">
                  <c:v>50.219783518508613</c:v>
                </c:pt>
                <c:pt idx="573">
                  <c:v>50.614535072240393</c:v>
                </c:pt>
                <c:pt idx="574">
                  <c:v>51.562451145800956</c:v>
                </c:pt>
                <c:pt idx="575">
                  <c:v>49.071115051595299</c:v>
                </c:pt>
                <c:pt idx="576">
                  <c:v>46.347596522403776</c:v>
                </c:pt>
                <c:pt idx="577">
                  <c:v>45.19423783432886</c:v>
                </c:pt>
                <c:pt idx="578">
                  <c:v>41.543383442613703</c:v>
                </c:pt>
                <c:pt idx="579">
                  <c:v>44.251424532389123</c:v>
                </c:pt>
                <c:pt idx="580">
                  <c:v>43.212845899688048</c:v>
                </c:pt>
                <c:pt idx="581">
                  <c:v>46.097081383424133</c:v>
                </c:pt>
                <c:pt idx="582">
                  <c:v>48.087256266480573</c:v>
                </c:pt>
                <c:pt idx="583">
                  <c:v>48.781078391517333</c:v>
                </c:pt>
                <c:pt idx="584">
                  <c:v>48.806075308786141</c:v>
                </c:pt>
                <c:pt idx="585">
                  <c:v>50.876911920455171</c:v>
                </c:pt>
                <c:pt idx="586">
                  <c:v>52.109597879259773</c:v>
                </c:pt>
                <c:pt idx="587">
                  <c:v>52.234336255742242</c:v>
                </c:pt>
                <c:pt idx="588">
                  <c:v>50.286809324361997</c:v>
                </c:pt>
                <c:pt idx="589">
                  <c:v>50.918810609935129</c:v>
                </c:pt>
                <c:pt idx="590">
                  <c:v>50.74705586067865</c:v>
                </c:pt>
                <c:pt idx="591">
                  <c:v>50.386862544890747</c:v>
                </c:pt>
                <c:pt idx="592">
                  <c:v>49.185062509923263</c:v>
                </c:pt>
                <c:pt idx="593">
                  <c:v>51.573574117519136</c:v>
                </c:pt>
                <c:pt idx="594">
                  <c:v>53.02809061634278</c:v>
                </c:pt>
                <c:pt idx="595">
                  <c:v>52.219969665731973</c:v>
                </c:pt>
                <c:pt idx="596">
                  <c:v>52.540601741638852</c:v>
                </c:pt>
                <c:pt idx="597">
                  <c:v>51.761881405801873</c:v>
                </c:pt>
                <c:pt idx="598">
                  <c:v>51.977406683880162</c:v>
                </c:pt>
                <c:pt idx="599">
                  <c:v>51.934736975366192</c:v>
                </c:pt>
                <c:pt idx="600">
                  <c:v>52.077459392137158</c:v>
                </c:pt>
                <c:pt idx="601">
                  <c:v>53.120468852772241</c:v>
                </c:pt>
                <c:pt idx="602">
                  <c:v>51.42397919054676</c:v>
                </c:pt>
                <c:pt idx="603">
                  <c:v>52.626969297736252</c:v>
                </c:pt>
                <c:pt idx="604">
                  <c:v>53.13565865164599</c:v>
                </c:pt>
                <c:pt idx="605">
                  <c:v>52.822539885901762</c:v>
                </c:pt>
                <c:pt idx="606">
                  <c:v>52.216723194091642</c:v>
                </c:pt>
                <c:pt idx="607">
                  <c:v>52.297531706237883</c:v>
                </c:pt>
                <c:pt idx="608">
                  <c:v>51.650820847538803</c:v>
                </c:pt>
                <c:pt idx="609">
                  <c:v>53.112754420126407</c:v>
                </c:pt>
                <c:pt idx="610">
                  <c:v>53.050806996361523</c:v>
                </c:pt>
                <c:pt idx="611">
                  <c:v>52.387410792834999</c:v>
                </c:pt>
                <c:pt idx="612">
                  <c:v>50.994595084071619</c:v>
                </c:pt>
                <c:pt idx="613">
                  <c:v>51.712629023771314</c:v>
                </c:pt>
                <c:pt idx="614">
                  <c:v>51.916251332458231</c:v>
                </c:pt>
                <c:pt idx="615">
                  <c:v>51.938774331097413</c:v>
                </c:pt>
                <c:pt idx="616">
                  <c:v>51.087815996742243</c:v>
                </c:pt>
                <c:pt idx="617">
                  <c:v>50.122007936530302</c:v>
                </c:pt>
                <c:pt idx="618">
                  <c:v>50.457021989051952</c:v>
                </c:pt>
                <c:pt idx="619">
                  <c:v>50.433830175750053</c:v>
                </c:pt>
                <c:pt idx="620">
                  <c:v>50.871928553826088</c:v>
                </c:pt>
                <c:pt idx="621">
                  <c:v>51.268363323748261</c:v>
                </c:pt>
                <c:pt idx="622">
                  <c:v>52.686787869767912</c:v>
                </c:pt>
                <c:pt idx="623">
                  <c:v>52.452251211022897</c:v>
                </c:pt>
                <c:pt idx="624">
                  <c:v>55.074416290928532</c:v>
                </c:pt>
                <c:pt idx="625">
                  <c:v>55.305140281093273</c:v>
                </c:pt>
                <c:pt idx="626">
                  <c:v>55.833147431381143</c:v>
                </c:pt>
                <c:pt idx="627">
                  <c:v>54.824311299566901</c:v>
                </c:pt>
                <c:pt idx="628">
                  <c:v>55.781250579922933</c:v>
                </c:pt>
                <c:pt idx="629">
                  <c:v>57.061401821138112</c:v>
                </c:pt>
                <c:pt idx="630">
                  <c:v>55.533239448922401</c:v>
                </c:pt>
                <c:pt idx="631">
                  <c:v>55.272096000877781</c:v>
                </c:pt>
                <c:pt idx="632">
                  <c:v>56.123269465519442</c:v>
                </c:pt>
                <c:pt idx="633">
                  <c:v>55.895906804889862</c:v>
                </c:pt>
                <c:pt idx="634">
                  <c:v>56.294147623097473</c:v>
                </c:pt>
                <c:pt idx="635">
                  <c:v>56.438014100793097</c:v>
                </c:pt>
                <c:pt idx="636">
                  <c:v>57.123470634438242</c:v>
                </c:pt>
                <c:pt idx="637">
                  <c:v>55.929771179580399</c:v>
                </c:pt>
                <c:pt idx="638">
                  <c:v>55.934997637721857</c:v>
                </c:pt>
                <c:pt idx="639">
                  <c:v>57.233071686072869</c:v>
                </c:pt>
                <c:pt idx="640">
                  <c:v>57.663664305994843</c:v>
                </c:pt>
                <c:pt idx="641">
                  <c:v>56.992903955652153</c:v>
                </c:pt>
                <c:pt idx="642">
                  <c:v>57.629787375385803</c:v>
                </c:pt>
                <c:pt idx="643">
                  <c:v>56.343588146027002</c:v>
                </c:pt>
                <c:pt idx="644">
                  <c:v>57.769790015812653</c:v>
                </c:pt>
                <c:pt idx="645">
                  <c:v>58.770921135461002</c:v>
                </c:pt>
                <c:pt idx="646">
                  <c:v>59.829484906648823</c:v>
                </c:pt>
                <c:pt idx="647">
                  <c:v>60.995251812287229</c:v>
                </c:pt>
                <c:pt idx="648">
                  <c:v>61.13432931227112</c:v>
                </c:pt>
                <c:pt idx="649">
                  <c:v>61.461581786679723</c:v>
                </c:pt>
                <c:pt idx="650">
                  <c:v>60.799976807151133</c:v>
                </c:pt>
                <c:pt idx="651">
                  <c:v>60.887687954171973</c:v>
                </c:pt>
                <c:pt idx="652">
                  <c:v>59.889093947988378</c:v>
                </c:pt>
                <c:pt idx="653">
                  <c:v>60.664186279645072</c:v>
                </c:pt>
                <c:pt idx="654">
                  <c:v>60.006771344149328</c:v>
                </c:pt>
                <c:pt idx="655">
                  <c:v>61.608514677673647</c:v>
                </c:pt>
                <c:pt idx="656">
                  <c:v>61.145918273590247</c:v>
                </c:pt>
                <c:pt idx="657">
                  <c:v>58.88775126761611</c:v>
                </c:pt>
                <c:pt idx="658">
                  <c:v>58.363171995019449</c:v>
                </c:pt>
                <c:pt idx="659">
                  <c:v>55.819539441520732</c:v>
                </c:pt>
                <c:pt idx="660">
                  <c:v>56.792476838455201</c:v>
                </c:pt>
                <c:pt idx="661">
                  <c:v>54.812295138718063</c:v>
                </c:pt>
                <c:pt idx="662">
                  <c:v>56.776124075414373</c:v>
                </c:pt>
                <c:pt idx="663">
                  <c:v>59.84309600073199</c:v>
                </c:pt>
                <c:pt idx="664">
                  <c:v>61.184814256565403</c:v>
                </c:pt>
                <c:pt idx="665">
                  <c:v>59.41746929852512</c:v>
                </c:pt>
                <c:pt idx="666">
                  <c:v>60.182266447687873</c:v>
                </c:pt>
                <c:pt idx="667">
                  <c:v>59.708799558174398</c:v>
                </c:pt>
                <c:pt idx="668">
                  <c:v>60.353544126152492</c:v>
                </c:pt>
                <c:pt idx="669">
                  <c:v>59.554335795590703</c:v>
                </c:pt>
                <c:pt idx="670">
                  <c:v>57.909486371625192</c:v>
                </c:pt>
                <c:pt idx="671">
                  <c:v>56.596747401598023</c:v>
                </c:pt>
                <c:pt idx="672">
                  <c:v>54.513932198374242</c:v>
                </c:pt>
                <c:pt idx="673">
                  <c:v>56.869257364218903</c:v>
                </c:pt>
                <c:pt idx="674">
                  <c:v>56.330691165926893</c:v>
                </c:pt>
                <c:pt idx="675">
                  <c:v>60.228684955631998</c:v>
                </c:pt>
                <c:pt idx="676">
                  <c:v>62.589012138223303</c:v>
                </c:pt>
                <c:pt idx="677">
                  <c:v>62.657520318417447</c:v>
                </c:pt>
                <c:pt idx="678">
                  <c:v>63.968795925903478</c:v>
                </c:pt>
                <c:pt idx="679">
                  <c:v>66.967237492833362</c:v>
                </c:pt>
                <c:pt idx="680">
                  <c:v>66.163010861136343</c:v>
                </c:pt>
                <c:pt idx="681">
                  <c:v>67.876135488470808</c:v>
                </c:pt>
                <c:pt idx="682">
                  <c:v>67.784180226041698</c:v>
                </c:pt>
                <c:pt idx="683">
                  <c:v>66.775747588343208</c:v>
                </c:pt>
                <c:pt idx="684">
                  <c:v>63.963476828746472</c:v>
                </c:pt>
                <c:pt idx="685">
                  <c:v>66.477465890371064</c:v>
                </c:pt>
                <c:pt idx="686">
                  <c:v>65.302069173892548</c:v>
                </c:pt>
                <c:pt idx="687">
                  <c:v>64.217308422955568</c:v>
                </c:pt>
                <c:pt idx="688">
                  <c:v>63.765577032673583</c:v>
                </c:pt>
                <c:pt idx="689">
                  <c:v>65.765926758322394</c:v>
                </c:pt>
                <c:pt idx="690">
                  <c:v>63.812007131956143</c:v>
                </c:pt>
                <c:pt idx="691">
                  <c:v>65.411424161038795</c:v>
                </c:pt>
                <c:pt idx="692">
                  <c:v>65.551478549817261</c:v>
                </c:pt>
                <c:pt idx="693">
                  <c:v>67.021013372392133</c:v>
                </c:pt>
                <c:pt idx="694">
                  <c:v>68.154058654512809</c:v>
                </c:pt>
                <c:pt idx="695">
                  <c:v>67.450419455219304</c:v>
                </c:pt>
                <c:pt idx="696">
                  <c:v>73.405706603547841</c:v>
                </c:pt>
                <c:pt idx="697">
                  <c:v>73.091094149387501</c:v>
                </c:pt>
                <c:pt idx="698">
                  <c:v>71.62882377944598</c:v>
                </c:pt>
                <c:pt idx="699">
                  <c:v>72.385321709852008</c:v>
                </c:pt>
                <c:pt idx="700">
                  <c:v>70.777338465774548</c:v>
                </c:pt>
                <c:pt idx="701">
                  <c:v>69.667390408064648</c:v>
                </c:pt>
                <c:pt idx="702">
                  <c:v>71.153105471785778</c:v>
                </c:pt>
                <c:pt idx="703">
                  <c:v>71.97180002654089</c:v>
                </c:pt>
                <c:pt idx="704">
                  <c:v>72.357784387041548</c:v>
                </c:pt>
                <c:pt idx="705">
                  <c:v>71.355992671147604</c:v>
                </c:pt>
                <c:pt idx="706">
                  <c:v>72.05896265498609</c:v>
                </c:pt>
                <c:pt idx="707">
                  <c:v>73.000012966742972</c:v>
                </c:pt>
                <c:pt idx="708">
                  <c:v>72.398564618909774</c:v>
                </c:pt>
                <c:pt idx="709">
                  <c:v>72.280423699983302</c:v>
                </c:pt>
                <c:pt idx="710">
                  <c:v>72.030284716975757</c:v>
                </c:pt>
                <c:pt idx="711">
                  <c:v>73.756802338132147</c:v>
                </c:pt>
                <c:pt idx="712">
                  <c:v>74.659212699110299</c:v>
                </c:pt>
                <c:pt idx="713">
                  <c:v>75.887140699180875</c:v>
                </c:pt>
                <c:pt idx="714">
                  <c:v>77.636459011850178</c:v>
                </c:pt>
                <c:pt idx="715">
                  <c:v>77.992476110466271</c:v>
                </c:pt>
                <c:pt idx="716">
                  <c:v>77.468012117208247</c:v>
                </c:pt>
                <c:pt idx="717">
                  <c:v>76.09104182956915</c:v>
                </c:pt>
                <c:pt idx="718">
                  <c:v>76.867468078731648</c:v>
                </c:pt>
                <c:pt idx="719">
                  <c:v>78.39353192006439</c:v>
                </c:pt>
                <c:pt idx="720">
                  <c:v>76.940436467812404</c:v>
                </c:pt>
                <c:pt idx="721">
                  <c:v>78.343548350047328</c:v>
                </c:pt>
                <c:pt idx="722">
                  <c:v>77.595550003772033</c:v>
                </c:pt>
                <c:pt idx="723">
                  <c:v>79.856179300244648</c:v>
                </c:pt>
                <c:pt idx="724">
                  <c:v>82.027128212842456</c:v>
                </c:pt>
                <c:pt idx="725">
                  <c:v>84.461186384925554</c:v>
                </c:pt>
                <c:pt idx="726">
                  <c:v>87.622989258697501</c:v>
                </c:pt>
                <c:pt idx="727">
                  <c:v>89.40480051964991</c:v>
                </c:pt>
                <c:pt idx="728">
                  <c:v>89.160546425820613</c:v>
                </c:pt>
                <c:pt idx="729">
                  <c:v>92.658026914273748</c:v>
                </c:pt>
                <c:pt idx="730">
                  <c:v>95.887064622517499</c:v>
                </c:pt>
                <c:pt idx="731">
                  <c:v>95.391686061283053</c:v>
                </c:pt>
                <c:pt idx="732">
                  <c:v>97.587520589868006</c:v>
                </c:pt>
                <c:pt idx="733">
                  <c:v>93.515637183695702</c:v>
                </c:pt>
                <c:pt idx="734">
                  <c:v>95.759784812285005</c:v>
                </c:pt>
                <c:pt idx="735">
                  <c:v>103.83086745969111</c:v>
                </c:pt>
                <c:pt idx="736">
                  <c:v>97.331714898046314</c:v>
                </c:pt>
                <c:pt idx="737">
                  <c:v>100.3666042964619</c:v>
                </c:pt>
                <c:pt idx="738">
                  <c:v>100.7590720847864</c:v>
                </c:pt>
                <c:pt idx="739">
                  <c:v>102.34275094631219</c:v>
                </c:pt>
                <c:pt idx="740">
                  <c:v>104.3027220868225</c:v>
                </c:pt>
                <c:pt idx="741">
                  <c:v>104.01416871047201</c:v>
                </c:pt>
                <c:pt idx="742">
                  <c:v>108.72504646652941</c:v>
                </c:pt>
                <c:pt idx="743">
                  <c:v>108.3621344386294</c:v>
                </c:pt>
                <c:pt idx="744">
                  <c:v>110.9202706846514</c:v>
                </c:pt>
                <c:pt idx="745">
                  <c:v>113.074938038661</c:v>
                </c:pt>
                <c:pt idx="746">
                  <c:v>114.0768713414996</c:v>
                </c:pt>
                <c:pt idx="747">
                  <c:v>112.711608699588</c:v>
                </c:pt>
                <c:pt idx="748">
                  <c:v>114.9134706193406</c:v>
                </c:pt>
                <c:pt idx="749">
                  <c:v>116.0585987639587</c:v>
                </c:pt>
                <c:pt idx="750">
                  <c:v>119.0166486715722</c:v>
                </c:pt>
                <c:pt idx="751">
                  <c:v>119.1443160929591</c:v>
                </c:pt>
                <c:pt idx="752">
                  <c:v>121.280595436258</c:v>
                </c:pt>
                <c:pt idx="753">
                  <c:v>121.3159338001863</c:v>
                </c:pt>
                <c:pt idx="754">
                  <c:v>122.6473228795537</c:v>
                </c:pt>
                <c:pt idx="755">
                  <c:v>120.8533951969868</c:v>
                </c:pt>
                <c:pt idx="756">
                  <c:v>124.41192660909169</c:v>
                </c:pt>
                <c:pt idx="757">
                  <c:v>124.04569123955091</c:v>
                </c:pt>
                <c:pt idx="758">
                  <c:v>128.06053950684151</c:v>
                </c:pt>
                <c:pt idx="759">
                  <c:v>126.324918110914</c:v>
                </c:pt>
                <c:pt idx="760">
                  <c:v>127.8999804562054</c:v>
                </c:pt>
                <c:pt idx="761">
                  <c:v>130.86988135125881</c:v>
                </c:pt>
                <c:pt idx="762">
                  <c:v>132.4166446236743</c:v>
                </c:pt>
                <c:pt idx="763">
                  <c:v>135.1341604989311</c:v>
                </c:pt>
                <c:pt idx="764">
                  <c:v>135.82000759289559</c:v>
                </c:pt>
                <c:pt idx="765">
                  <c:v>137.44812291931601</c:v>
                </c:pt>
                <c:pt idx="766">
                  <c:v>140.16812690000799</c:v>
                </c:pt>
                <c:pt idx="767">
                  <c:v>141.22895926033701</c:v>
                </c:pt>
                <c:pt idx="768">
                  <c:v>136.16317026769769</c:v>
                </c:pt>
                <c:pt idx="769">
                  <c:v>135.80506861886801</c:v>
                </c:pt>
                <c:pt idx="770">
                  <c:v>137.84616136824599</c:v>
                </c:pt>
                <c:pt idx="771">
                  <c:v>139.25852220642449</c:v>
                </c:pt>
                <c:pt idx="772">
                  <c:v>145.35166519668661</c:v>
                </c:pt>
                <c:pt idx="773">
                  <c:v>142.08528013370051</c:v>
                </c:pt>
                <c:pt idx="774">
                  <c:v>149.57835887549069</c:v>
                </c:pt>
                <c:pt idx="775">
                  <c:v>154.45502667479511</c:v>
                </c:pt>
                <c:pt idx="776">
                  <c:v>159.64540572246381</c:v>
                </c:pt>
                <c:pt idx="777">
                  <c:v>158.67462005019641</c:v>
                </c:pt>
                <c:pt idx="778">
                  <c:v>162.01763500445739</c:v>
                </c:pt>
                <c:pt idx="779">
                  <c:v>162.6867256314319</c:v>
                </c:pt>
                <c:pt idx="780">
                  <c:v>164.61091107824859</c:v>
                </c:pt>
                <c:pt idx="781">
                  <c:v>162.85159361175761</c:v>
                </c:pt>
                <c:pt idx="782">
                  <c:v>161.60379636532701</c:v>
                </c:pt>
                <c:pt idx="783">
                  <c:v>163.98462455384521</c:v>
                </c:pt>
                <c:pt idx="784">
                  <c:v>165.61873114074271</c:v>
                </c:pt>
                <c:pt idx="785">
                  <c:v>174.09191189236631</c:v>
                </c:pt>
                <c:pt idx="786">
                  <c:v>174.67686757554591</c:v>
                </c:pt>
                <c:pt idx="787">
                  <c:v>174.25999302126411</c:v>
                </c:pt>
                <c:pt idx="788">
                  <c:v>170.50233766175009</c:v>
                </c:pt>
                <c:pt idx="789">
                  <c:v>173.93915374235431</c:v>
                </c:pt>
                <c:pt idx="790">
                  <c:v>174.58249895933639</c:v>
                </c:pt>
                <c:pt idx="791">
                  <c:v>178.91417848793409</c:v>
                </c:pt>
                <c:pt idx="792">
                  <c:v>183.24962469618711</c:v>
                </c:pt>
                <c:pt idx="793">
                  <c:v>186.70714412738039</c:v>
                </c:pt>
                <c:pt idx="794">
                  <c:v>181.54996140140139</c:v>
                </c:pt>
                <c:pt idx="795">
                  <c:v>182.06759625193919</c:v>
                </c:pt>
                <c:pt idx="796">
                  <c:v>184.53193056214801</c:v>
                </c:pt>
                <c:pt idx="797">
                  <c:v>183.83853411799549</c:v>
                </c:pt>
                <c:pt idx="798">
                  <c:v>186.55720246502929</c:v>
                </c:pt>
                <c:pt idx="799">
                  <c:v>193.17295875150481</c:v>
                </c:pt>
                <c:pt idx="800">
                  <c:v>190.0716084309355</c:v>
                </c:pt>
                <c:pt idx="801">
                  <c:v>195.72153717044969</c:v>
                </c:pt>
                <c:pt idx="802">
                  <c:v>198.15261287932921</c:v>
                </c:pt>
                <c:pt idx="803">
                  <c:v>197.8300055641156</c:v>
                </c:pt>
                <c:pt idx="804">
                  <c:v>198.42574500688619</c:v>
                </c:pt>
                <c:pt idx="805">
                  <c:v>199.63321267231211</c:v>
                </c:pt>
                <c:pt idx="806">
                  <c:v>201.41505789713739</c:v>
                </c:pt>
                <c:pt idx="807">
                  <c:v>201.03335964497251</c:v>
                </c:pt>
                <c:pt idx="808">
                  <c:v>203.77003515291059</c:v>
                </c:pt>
                <c:pt idx="809">
                  <c:v>204.12952908133079</c:v>
                </c:pt>
                <c:pt idx="810">
                  <c:v>208.38120790881769</c:v>
                </c:pt>
                <c:pt idx="811">
                  <c:v>205.16654206320831</c:v>
                </c:pt>
                <c:pt idx="812">
                  <c:v>198.5559638518333</c:v>
                </c:pt>
                <c:pt idx="813">
                  <c:v>201.28343851173929</c:v>
                </c:pt>
                <c:pt idx="814">
                  <c:v>203.8734811553154</c:v>
                </c:pt>
                <c:pt idx="815">
                  <c:v>205.53379379911411</c:v>
                </c:pt>
                <c:pt idx="816">
                  <c:v>208.38145637306349</c:v>
                </c:pt>
                <c:pt idx="817">
                  <c:v>209.98418962886831</c:v>
                </c:pt>
                <c:pt idx="818">
                  <c:v>206.7756599791731</c:v>
                </c:pt>
                <c:pt idx="819">
                  <c:v>209.43653901580939</c:v>
                </c:pt>
                <c:pt idx="820">
                  <c:v>211.03833567822051</c:v>
                </c:pt>
                <c:pt idx="821">
                  <c:v>211.4775060748978</c:v>
                </c:pt>
                <c:pt idx="822">
                  <c:v>215.9684086420944</c:v>
                </c:pt>
                <c:pt idx="823">
                  <c:v>216.55520631949119</c:v>
                </c:pt>
                <c:pt idx="824">
                  <c:v>217.2523942854998</c:v>
                </c:pt>
                <c:pt idx="825">
                  <c:v>219.989302233693</c:v>
                </c:pt>
                <c:pt idx="826">
                  <c:v>222.51144515547639</c:v>
                </c:pt>
                <c:pt idx="827">
                  <c:v>226.6036030782555</c:v>
                </c:pt>
                <c:pt idx="828">
                  <c:v>225.96123670160071</c:v>
                </c:pt>
                <c:pt idx="829">
                  <c:v>230.26506998770029</c:v>
                </c:pt>
                <c:pt idx="830">
                  <c:v>228.23624613401631</c:v>
                </c:pt>
                <c:pt idx="831">
                  <c:v>232.03816412006159</c:v>
                </c:pt>
                <c:pt idx="832">
                  <c:v>238.772640915572</c:v>
                </c:pt>
                <c:pt idx="833">
                  <c:v>240.2249697495202</c:v>
                </c:pt>
                <c:pt idx="834">
                  <c:v>248.88353372499509</c:v>
                </c:pt>
                <c:pt idx="835">
                  <c:v>247.7926796855138</c:v>
                </c:pt>
                <c:pt idx="836">
                  <c:v>250.5698167377916</c:v>
                </c:pt>
                <c:pt idx="837">
                  <c:v>248.72451912655811</c:v>
                </c:pt>
                <c:pt idx="838">
                  <c:v>248.3830723452225</c:v>
                </c:pt>
                <c:pt idx="839">
                  <c:v>249.3464256939005</c:v>
                </c:pt>
                <c:pt idx="840">
                  <c:v>260.33428733877008</c:v>
                </c:pt>
                <c:pt idx="841">
                  <c:v>255.71614608407279</c:v>
                </c:pt>
                <c:pt idx="842">
                  <c:v>258.79584707245971</c:v>
                </c:pt>
                <c:pt idx="843">
                  <c:v>261.80156070937772</c:v>
                </c:pt>
                <c:pt idx="844">
                  <c:v>261.89333553446619</c:v>
                </c:pt>
                <c:pt idx="845">
                  <c:v>262.27797290755223</c:v>
                </c:pt>
                <c:pt idx="846">
                  <c:v>264.96270266760052</c:v>
                </c:pt>
                <c:pt idx="847">
                  <c:v>262.38780519165971</c:v>
                </c:pt>
                <c:pt idx="848">
                  <c:v>249.5798954956197</c:v>
                </c:pt>
                <c:pt idx="849">
                  <c:v>267.49542721320961</c:v>
                </c:pt>
                <c:pt idx="850">
                  <c:v>267.03407651241793</c:v>
                </c:pt>
                <c:pt idx="851">
                  <c:v>272.57713614625891</c:v>
                </c:pt>
                <c:pt idx="852">
                  <c:v>277.09519280978083</c:v>
                </c:pt>
                <c:pt idx="853">
                  <c:v>280.93363490402862</c:v>
                </c:pt>
                <c:pt idx="854">
                  <c:v>286.70275439028819</c:v>
                </c:pt>
                <c:pt idx="855">
                  <c:v>305.75059965633102</c:v>
                </c:pt>
                <c:pt idx="856">
                  <c:v>308.97311267788592</c:v>
                </c:pt>
                <c:pt idx="857">
                  <c:v>319.12597320803422</c:v>
                </c:pt>
                <c:pt idx="858">
                  <c:v>334.95795650513571</c:v>
                </c:pt>
                <c:pt idx="859">
                  <c:v>337.82737059044479</c:v>
                </c:pt>
                <c:pt idx="860">
                  <c:v>343.43548422723171</c:v>
                </c:pt>
                <c:pt idx="861">
                  <c:v>345.22217384896362</c:v>
                </c:pt>
                <c:pt idx="862">
                  <c:v>336.12802202636698</c:v>
                </c:pt>
                <c:pt idx="863">
                  <c:v>343.22173015495952</c:v>
                </c:pt>
                <c:pt idx="864">
                  <c:v>321.84939745075582</c:v>
                </c:pt>
                <c:pt idx="865">
                  <c:v>287.67251730163463</c:v>
                </c:pt>
                <c:pt idx="866">
                  <c:v>269.74572713727702</c:v>
                </c:pt>
                <c:pt idx="867">
                  <c:v>282.98988770500989</c:v>
                </c:pt>
                <c:pt idx="868">
                  <c:v>274.90970630633728</c:v>
                </c:pt>
                <c:pt idx="869">
                  <c:v>287.16857372914131</c:v>
                </c:pt>
                <c:pt idx="870">
                  <c:v>295.16313563799139</c:v>
                </c:pt>
                <c:pt idx="871">
                  <c:v>285.8491758198096</c:v>
                </c:pt>
                <c:pt idx="872">
                  <c:v>291.84072124278981</c:v>
                </c:pt>
                <c:pt idx="873">
                  <c:v>288.96581288986312</c:v>
                </c:pt>
                <c:pt idx="874">
                  <c:v>286.40593381630111</c:v>
                </c:pt>
                <c:pt idx="875">
                  <c:v>301.998430972498</c:v>
                </c:pt>
                <c:pt idx="876">
                  <c:v>291.36199096793922</c:v>
                </c:pt>
                <c:pt idx="877">
                  <c:v>286.98305682962763</c:v>
                </c:pt>
                <c:pt idx="878">
                  <c:v>292.09178895868138</c:v>
                </c:pt>
                <c:pt idx="879">
                  <c:v>306.6130494971664</c:v>
                </c:pt>
                <c:pt idx="880">
                  <c:v>313.61499056154361</c:v>
                </c:pt>
                <c:pt idx="881">
                  <c:v>302.96591443968362</c:v>
                </c:pt>
                <c:pt idx="882">
                  <c:v>305.22903691845062</c:v>
                </c:pt>
                <c:pt idx="883">
                  <c:v>321.36019394483532</c:v>
                </c:pt>
                <c:pt idx="884">
                  <c:v>302.2982634940056</c:v>
                </c:pt>
                <c:pt idx="885">
                  <c:v>304.56742060832079</c:v>
                </c:pt>
                <c:pt idx="886">
                  <c:v>326.66018723019681</c:v>
                </c:pt>
                <c:pt idx="887">
                  <c:v>327.76183339126771</c:v>
                </c:pt>
                <c:pt idx="888">
                  <c:v>319.71403750863891</c:v>
                </c:pt>
                <c:pt idx="889">
                  <c:v>318.99112538443421</c:v>
                </c:pt>
                <c:pt idx="890">
                  <c:v>314.18744919195962</c:v>
                </c:pt>
                <c:pt idx="891">
                  <c:v>329.73897557369361</c:v>
                </c:pt>
                <c:pt idx="892">
                  <c:v>336.50838698993681</c:v>
                </c:pt>
                <c:pt idx="893">
                  <c:v>343.45253068793011</c:v>
                </c:pt>
                <c:pt idx="894">
                  <c:v>341.26043185961822</c:v>
                </c:pt>
                <c:pt idx="895">
                  <c:v>337.60473237868882</c:v>
                </c:pt>
                <c:pt idx="896">
                  <c:v>319.87450798743993</c:v>
                </c:pt>
                <c:pt idx="897">
                  <c:v>331.69127783493968</c:v>
                </c:pt>
                <c:pt idx="898">
                  <c:v>329.41992396103791</c:v>
                </c:pt>
                <c:pt idx="899">
                  <c:v>331.08991437840331</c:v>
                </c:pt>
                <c:pt idx="900">
                  <c:v>338.13796636386201</c:v>
                </c:pt>
                <c:pt idx="901">
                  <c:v>317.60041882157219</c:v>
                </c:pt>
                <c:pt idx="902">
                  <c:v>338.13094191201589</c:v>
                </c:pt>
                <c:pt idx="903">
                  <c:v>338.85387195218061</c:v>
                </c:pt>
                <c:pt idx="904">
                  <c:v>344.37252973992952</c:v>
                </c:pt>
                <c:pt idx="905">
                  <c:v>353.72744646148692</c:v>
                </c:pt>
                <c:pt idx="906">
                  <c:v>340.47347359266962</c:v>
                </c:pt>
                <c:pt idx="907">
                  <c:v>358.68660333696658</c:v>
                </c:pt>
                <c:pt idx="908">
                  <c:v>351.59917808203562</c:v>
                </c:pt>
                <c:pt idx="909">
                  <c:v>346.09455998473959</c:v>
                </c:pt>
                <c:pt idx="910">
                  <c:v>335.15809752154718</c:v>
                </c:pt>
                <c:pt idx="911">
                  <c:v>321.28808138728891</c:v>
                </c:pt>
                <c:pt idx="912">
                  <c:v>319.39016779034279</c:v>
                </c:pt>
                <c:pt idx="913">
                  <c:v>297.63750922178082</c:v>
                </c:pt>
                <c:pt idx="914">
                  <c:v>297.16705771959232</c:v>
                </c:pt>
                <c:pt idx="915">
                  <c:v>303.49800052390992</c:v>
                </c:pt>
                <c:pt idx="916">
                  <c:v>300.02899743655962</c:v>
                </c:pt>
                <c:pt idx="917">
                  <c:v>311.56800916796561</c:v>
                </c:pt>
                <c:pt idx="918">
                  <c:v>310.45842232848372</c:v>
                </c:pt>
                <c:pt idx="919">
                  <c:v>309.5565663796686</c:v>
                </c:pt>
                <c:pt idx="920">
                  <c:v>310.91831586862179</c:v>
                </c:pt>
                <c:pt idx="921">
                  <c:v>317.7897909197643</c:v>
                </c:pt>
                <c:pt idx="922">
                  <c:v>335.94501299090189</c:v>
                </c:pt>
                <c:pt idx="923">
                  <c:v>339.06216818890601</c:v>
                </c:pt>
                <c:pt idx="924">
                  <c:v>328.87384065778679</c:v>
                </c:pt>
                <c:pt idx="925">
                  <c:v>341.42387350914532</c:v>
                </c:pt>
                <c:pt idx="926">
                  <c:v>347.4298618923163</c:v>
                </c:pt>
                <c:pt idx="927">
                  <c:v>355.72968446080972</c:v>
                </c:pt>
                <c:pt idx="928">
                  <c:v>366.92091916802661</c:v>
                </c:pt>
                <c:pt idx="929">
                  <c:v>377.55322689398758</c:v>
                </c:pt>
                <c:pt idx="930">
                  <c:v>366.6602813051735</c:v>
                </c:pt>
                <c:pt idx="931">
                  <c:v>371.88193756041852</c:v>
                </c:pt>
                <c:pt idx="932">
                  <c:v>387.12762881050622</c:v>
                </c:pt>
                <c:pt idx="933">
                  <c:v>381.03106432508952</c:v>
                </c:pt>
                <c:pt idx="934">
                  <c:v>388.85735177714002</c:v>
                </c:pt>
                <c:pt idx="935">
                  <c:v>382.21954822744249</c:v>
                </c:pt>
                <c:pt idx="936">
                  <c:v>387.0212206706633</c:v>
                </c:pt>
                <c:pt idx="937">
                  <c:v>390.46204196673659</c:v>
                </c:pt>
                <c:pt idx="938">
                  <c:v>399.60634671534359</c:v>
                </c:pt>
                <c:pt idx="939">
                  <c:v>416.25761830301212</c:v>
                </c:pt>
                <c:pt idx="940">
                  <c:v>422.328988667342</c:v>
                </c:pt>
                <c:pt idx="941">
                  <c:v>413.43752204705561</c:v>
                </c:pt>
                <c:pt idx="942">
                  <c:v>422.27616555910612</c:v>
                </c:pt>
                <c:pt idx="943">
                  <c:v>431.6093460544688</c:v>
                </c:pt>
                <c:pt idx="944">
                  <c:v>434.48727418566909</c:v>
                </c:pt>
                <c:pt idx="945">
                  <c:v>438.09378772627622</c:v>
                </c:pt>
                <c:pt idx="946">
                  <c:v>440.57558390804849</c:v>
                </c:pt>
                <c:pt idx="947">
                  <c:v>444.22097713385767</c:v>
                </c:pt>
                <c:pt idx="948">
                  <c:v>451.14694970409482</c:v>
                </c:pt>
                <c:pt idx="949">
                  <c:v>459.45490744822001</c:v>
                </c:pt>
                <c:pt idx="950">
                  <c:v>452.40118249457862</c:v>
                </c:pt>
                <c:pt idx="951">
                  <c:v>461.82521377752681</c:v>
                </c:pt>
                <c:pt idx="952">
                  <c:v>461.47196551880921</c:v>
                </c:pt>
                <c:pt idx="953">
                  <c:v>464.50958687287198</c:v>
                </c:pt>
                <c:pt idx="954">
                  <c:v>465.61254923292842</c:v>
                </c:pt>
                <c:pt idx="955">
                  <c:v>465.40036726617529</c:v>
                </c:pt>
                <c:pt idx="956">
                  <c:v>470.43868976606342</c:v>
                </c:pt>
                <c:pt idx="957">
                  <c:v>470.21111410901159</c:v>
                </c:pt>
                <c:pt idx="958">
                  <c:v>474.33578423120139</c:v>
                </c:pt>
                <c:pt idx="959">
                  <c:v>483.82506768515981</c:v>
                </c:pt>
                <c:pt idx="960">
                  <c:v>488.55934338731578</c:v>
                </c:pt>
                <c:pt idx="961">
                  <c:v>491.27341434076982</c:v>
                </c:pt>
                <c:pt idx="962">
                  <c:v>498.61998826259412</c:v>
                </c:pt>
                <c:pt idx="963">
                  <c:v>492.57233113515468</c:v>
                </c:pt>
                <c:pt idx="964">
                  <c:v>497.06203734939999</c:v>
                </c:pt>
                <c:pt idx="965">
                  <c:v>495.59468287673258</c:v>
                </c:pt>
                <c:pt idx="966">
                  <c:v>504.44407044937452</c:v>
                </c:pt>
                <c:pt idx="967">
                  <c:v>473.73598267636538</c:v>
                </c:pt>
                <c:pt idx="968">
                  <c:v>474.867889392373</c:v>
                </c:pt>
                <c:pt idx="969">
                  <c:v>480.21403695004392</c:v>
                </c:pt>
                <c:pt idx="970">
                  <c:v>489.83209695062112</c:v>
                </c:pt>
                <c:pt idx="971">
                  <c:v>499.70423631887093</c:v>
                </c:pt>
                <c:pt idx="972">
                  <c:v>471.79871896598502</c:v>
                </c:pt>
                <c:pt idx="973">
                  <c:v>476.72995129758561</c:v>
                </c:pt>
                <c:pt idx="974">
                  <c:v>484.20555928929662</c:v>
                </c:pt>
                <c:pt idx="975">
                  <c:v>481.02296330508881</c:v>
                </c:pt>
                <c:pt idx="976">
                  <c:v>504.89660793599421</c:v>
                </c:pt>
                <c:pt idx="977">
                  <c:v>477.25441635766759</c:v>
                </c:pt>
                <c:pt idx="978">
                  <c:v>480.96724696584852</c:v>
                </c:pt>
                <c:pt idx="979">
                  <c:v>468.79194059206583</c:v>
                </c:pt>
                <c:pt idx="980">
                  <c:v>475.75543406718322</c:v>
                </c:pt>
                <c:pt idx="981">
                  <c:v>482.66573759690499</c:v>
                </c:pt>
                <c:pt idx="982">
                  <c:v>484.04101687233492</c:v>
                </c:pt>
                <c:pt idx="983">
                  <c:v>462.21834128522391</c:v>
                </c:pt>
                <c:pt idx="984">
                  <c:v>468.74824677799342</c:v>
                </c:pt>
                <c:pt idx="985">
                  <c:v>457.52588547085429</c:v>
                </c:pt>
                <c:pt idx="986">
                  <c:v>416.74518085085907</c:v>
                </c:pt>
                <c:pt idx="987">
                  <c:v>473.29858009545251</c:v>
                </c:pt>
                <c:pt idx="988">
                  <c:v>517.06195558036177</c:v>
                </c:pt>
                <c:pt idx="989">
                  <c:v>563.0553285235477</c:v>
                </c:pt>
                <c:pt idx="990">
                  <c:v>562.38071053834199</c:v>
                </c:pt>
                <c:pt idx="991">
                  <c:v>543.18933719413405</c:v>
                </c:pt>
                <c:pt idx="992">
                  <c:v>565.41317025288504</c:v>
                </c:pt>
                <c:pt idx="993">
                  <c:v>592.73211644037269</c:v>
                </c:pt>
                <c:pt idx="994">
                  <c:v>624.51945928223768</c:v>
                </c:pt>
                <c:pt idx="995">
                  <c:v>623.21652433433712</c:v>
                </c:pt>
                <c:pt idx="996">
                  <c:v>638.29620727083795</c:v>
                </c:pt>
                <c:pt idx="997">
                  <c:v>624.01264261627659</c:v>
                </c:pt>
                <c:pt idx="998">
                  <c:v>618.15675072677959</c:v>
                </c:pt>
                <c:pt idx="999">
                  <c:v>603.71014063756309</c:v>
                </c:pt>
                <c:pt idx="1000">
                  <c:v>601.96924283485737</c:v>
                </c:pt>
                <c:pt idx="1001">
                  <c:v>609.89189963647777</c:v>
                </c:pt>
                <c:pt idx="1002">
                  <c:v>609.69823761212695</c:v>
                </c:pt>
                <c:pt idx="1003">
                  <c:v>618.52203694687705</c:v>
                </c:pt>
                <c:pt idx="1004">
                  <c:v>634.34413966558782</c:v>
                </c:pt>
                <c:pt idx="1005">
                  <c:v>606.70765077114152</c:v>
                </c:pt>
                <c:pt idx="1006">
                  <c:v>626.36969617213538</c:v>
                </c:pt>
                <c:pt idx="1007">
                  <c:v>598.83068038523527</c:v>
                </c:pt>
                <c:pt idx="1008">
                  <c:v>605.71953493516105</c:v>
                </c:pt>
                <c:pt idx="1009">
                  <c:v>635.75032186013414</c:v>
                </c:pt>
                <c:pt idx="1010">
                  <c:v>645.42410811013838</c:v>
                </c:pt>
                <c:pt idx="1011">
                  <c:v>652.92737803497766</c:v>
                </c:pt>
                <c:pt idx="1012">
                  <c:v>678.58439042586156</c:v>
                </c:pt>
                <c:pt idx="1013">
                  <c:v>688.86851614475302</c:v>
                </c:pt>
                <c:pt idx="1014">
                  <c:v>700.81417351023617</c:v>
                </c:pt>
                <c:pt idx="1015">
                  <c:v>711.53838261062197</c:v>
                </c:pt>
                <c:pt idx="1016">
                  <c:v>725.41906142474238</c:v>
                </c:pt>
                <c:pt idx="1017">
                  <c:v>726.92723667020789</c:v>
                </c:pt>
                <c:pt idx="1018">
                  <c:v>721.42685959116557</c:v>
                </c:pt>
                <c:pt idx="1019">
                  <c:v>761.82641888622334</c:v>
                </c:pt>
                <c:pt idx="1020">
                  <c:v>717.72788560308436</c:v>
                </c:pt>
                <c:pt idx="1021">
                  <c:v>724.23553051430758</c:v>
                </c:pt>
                <c:pt idx="1022">
                  <c:v>711.60373160623999</c:v>
                </c:pt>
                <c:pt idx="1023">
                  <c:v>732.71264365287675</c:v>
                </c:pt>
                <c:pt idx="1024">
                  <c:v>793.48173050955302</c:v>
                </c:pt>
                <c:pt idx="1025">
                  <c:v>803.79955317498002</c:v>
                </c:pt>
                <c:pt idx="1026">
                  <c:v>819.60813338983098</c:v>
                </c:pt>
                <c:pt idx="1027">
                  <c:v>816.99967559157278</c:v>
                </c:pt>
                <c:pt idx="1028">
                  <c:v>803.98263299728751</c:v>
                </c:pt>
                <c:pt idx="1029">
                  <c:v>814.42382850316551</c:v>
                </c:pt>
                <c:pt idx="1030">
                  <c:v>793.56517841365576</c:v>
                </c:pt>
                <c:pt idx="1031">
                  <c:v>830.60873094955696</c:v>
                </c:pt>
                <c:pt idx="1032">
                  <c:v>860.67942720051315</c:v>
                </c:pt>
                <c:pt idx="1033">
                  <c:v>876.87425765076341</c:v>
                </c:pt>
                <c:pt idx="1034">
                  <c:v>873.02696483032639</c:v>
                </c:pt>
                <c:pt idx="1035">
                  <c:v>877.70882798803802</c:v>
                </c:pt>
                <c:pt idx="1036">
                  <c:v>882.03395836732318</c:v>
                </c:pt>
                <c:pt idx="1037">
                  <c:v>908.58951051908605</c:v>
                </c:pt>
                <c:pt idx="1038">
                  <c:v>913.12446475546199</c:v>
                </c:pt>
                <c:pt idx="1039">
                  <c:v>926.43424146469397</c:v>
                </c:pt>
                <c:pt idx="1040">
                  <c:v>920.42720200636438</c:v>
                </c:pt>
                <c:pt idx="1041">
                  <c:v>941.81021782941514</c:v>
                </c:pt>
                <c:pt idx="1042">
                  <c:v>918.91324520359842</c:v>
                </c:pt>
                <c:pt idx="1043">
                  <c:v>947.04210627139707</c:v>
                </c:pt>
                <c:pt idx="1044">
                  <c:v>956.33802251448287</c:v>
                </c:pt>
                <c:pt idx="1045">
                  <c:v>954.8684207442974</c:v>
                </c:pt>
                <c:pt idx="1046">
                  <c:v>948.3333318285147</c:v>
                </c:pt>
                <c:pt idx="1047">
                  <c:v>946.692982594451</c:v>
                </c:pt>
                <c:pt idx="1048">
                  <c:v>941.22697327839899</c:v>
                </c:pt>
                <c:pt idx="1049">
                  <c:v>938.18801021909997</c:v>
                </c:pt>
              </c:numCache>
            </c:numRef>
          </c:val>
          <c:smooth val="0"/>
        </c:ser>
        <c:ser>
          <c:idx val="1"/>
          <c:order val="1"/>
          <c:tx>
            <c:strRef>
              <c:f>VW_indexExcess!$K$2</c:f>
              <c:strCache>
                <c:ptCount val="1"/>
                <c:pt idx="0">
                  <c:v>From T-8 to T-4</c:v>
                </c:pt>
              </c:strCache>
            </c:strRef>
          </c:tx>
          <c:spPr>
            <a:ln w="38100">
              <a:solidFill>
                <a:srgbClr val="D43721"/>
              </a:solidFill>
            </a:ln>
          </c:spPr>
          <c:marker>
            <c:symbol val="none"/>
          </c:marker>
          <c:cat>
            <c:numRef>
              <c:f>VW_indexExcess!$A$3:$A$1052</c:f>
              <c:numCache>
                <c:formatCode>General</c:formatCode>
                <c:ptCount val="1050"/>
                <c:pt idx="0">
                  <c:v>1926</c:v>
                </c:pt>
                <c:pt idx="1">
                  <c:v>1926</c:v>
                </c:pt>
                <c:pt idx="2">
                  <c:v>1926</c:v>
                </c:pt>
                <c:pt idx="3">
                  <c:v>1926</c:v>
                </c:pt>
                <c:pt idx="4">
                  <c:v>1926</c:v>
                </c:pt>
                <c:pt idx="5">
                  <c:v>1926</c:v>
                </c:pt>
                <c:pt idx="6">
                  <c:v>1927</c:v>
                </c:pt>
                <c:pt idx="7">
                  <c:v>1927</c:v>
                </c:pt>
                <c:pt idx="8">
                  <c:v>1927</c:v>
                </c:pt>
                <c:pt idx="9">
                  <c:v>1927</c:v>
                </c:pt>
                <c:pt idx="10">
                  <c:v>1927</c:v>
                </c:pt>
                <c:pt idx="11">
                  <c:v>1927</c:v>
                </c:pt>
                <c:pt idx="12">
                  <c:v>1927</c:v>
                </c:pt>
                <c:pt idx="13">
                  <c:v>1927</c:v>
                </c:pt>
                <c:pt idx="14">
                  <c:v>1927</c:v>
                </c:pt>
                <c:pt idx="15">
                  <c:v>1927</c:v>
                </c:pt>
                <c:pt idx="16">
                  <c:v>1927</c:v>
                </c:pt>
                <c:pt idx="17">
                  <c:v>1927</c:v>
                </c:pt>
                <c:pt idx="18">
                  <c:v>1928</c:v>
                </c:pt>
                <c:pt idx="19">
                  <c:v>1928</c:v>
                </c:pt>
                <c:pt idx="20">
                  <c:v>1928</c:v>
                </c:pt>
                <c:pt idx="21">
                  <c:v>1928</c:v>
                </c:pt>
                <c:pt idx="22">
                  <c:v>1928</c:v>
                </c:pt>
                <c:pt idx="23">
                  <c:v>1928</c:v>
                </c:pt>
                <c:pt idx="24">
                  <c:v>1928</c:v>
                </c:pt>
                <c:pt idx="25">
                  <c:v>1928</c:v>
                </c:pt>
                <c:pt idx="26">
                  <c:v>1928</c:v>
                </c:pt>
                <c:pt idx="27">
                  <c:v>1928</c:v>
                </c:pt>
                <c:pt idx="28">
                  <c:v>1928</c:v>
                </c:pt>
                <c:pt idx="29">
                  <c:v>1928</c:v>
                </c:pt>
                <c:pt idx="30">
                  <c:v>1929</c:v>
                </c:pt>
                <c:pt idx="31">
                  <c:v>1929</c:v>
                </c:pt>
                <c:pt idx="32">
                  <c:v>1929</c:v>
                </c:pt>
                <c:pt idx="33">
                  <c:v>1929</c:v>
                </c:pt>
                <c:pt idx="34">
                  <c:v>1929</c:v>
                </c:pt>
                <c:pt idx="35">
                  <c:v>1929</c:v>
                </c:pt>
                <c:pt idx="36">
                  <c:v>1929</c:v>
                </c:pt>
                <c:pt idx="37">
                  <c:v>1929</c:v>
                </c:pt>
                <c:pt idx="38">
                  <c:v>1929</c:v>
                </c:pt>
                <c:pt idx="39">
                  <c:v>1929</c:v>
                </c:pt>
                <c:pt idx="40">
                  <c:v>1929</c:v>
                </c:pt>
                <c:pt idx="41">
                  <c:v>1929</c:v>
                </c:pt>
                <c:pt idx="42">
                  <c:v>1930</c:v>
                </c:pt>
                <c:pt idx="43">
                  <c:v>1930</c:v>
                </c:pt>
                <c:pt idx="44">
                  <c:v>1930</c:v>
                </c:pt>
                <c:pt idx="45">
                  <c:v>1930</c:v>
                </c:pt>
                <c:pt idx="46">
                  <c:v>1930</c:v>
                </c:pt>
                <c:pt idx="47">
                  <c:v>1930</c:v>
                </c:pt>
                <c:pt idx="48">
                  <c:v>1930</c:v>
                </c:pt>
                <c:pt idx="49">
                  <c:v>1930</c:v>
                </c:pt>
                <c:pt idx="50">
                  <c:v>1930</c:v>
                </c:pt>
                <c:pt idx="51">
                  <c:v>1930</c:v>
                </c:pt>
                <c:pt idx="52">
                  <c:v>1930</c:v>
                </c:pt>
                <c:pt idx="53">
                  <c:v>1930</c:v>
                </c:pt>
                <c:pt idx="54">
                  <c:v>1931</c:v>
                </c:pt>
                <c:pt idx="55">
                  <c:v>1931</c:v>
                </c:pt>
                <c:pt idx="56">
                  <c:v>1931</c:v>
                </c:pt>
                <c:pt idx="57">
                  <c:v>1931</c:v>
                </c:pt>
                <c:pt idx="58">
                  <c:v>1931</c:v>
                </c:pt>
                <c:pt idx="59">
                  <c:v>1931</c:v>
                </c:pt>
                <c:pt idx="60">
                  <c:v>1931</c:v>
                </c:pt>
                <c:pt idx="61">
                  <c:v>1931</c:v>
                </c:pt>
                <c:pt idx="62">
                  <c:v>1931</c:v>
                </c:pt>
                <c:pt idx="63">
                  <c:v>1931</c:v>
                </c:pt>
                <c:pt idx="64">
                  <c:v>1931</c:v>
                </c:pt>
                <c:pt idx="65">
                  <c:v>1931</c:v>
                </c:pt>
                <c:pt idx="66">
                  <c:v>1932</c:v>
                </c:pt>
                <c:pt idx="67">
                  <c:v>1932</c:v>
                </c:pt>
                <c:pt idx="68">
                  <c:v>1932</c:v>
                </c:pt>
                <c:pt idx="69">
                  <c:v>1932</c:v>
                </c:pt>
                <c:pt idx="70">
                  <c:v>1932</c:v>
                </c:pt>
                <c:pt idx="71">
                  <c:v>1932</c:v>
                </c:pt>
                <c:pt idx="72">
                  <c:v>1932</c:v>
                </c:pt>
                <c:pt idx="73">
                  <c:v>1932</c:v>
                </c:pt>
                <c:pt idx="74">
                  <c:v>1932</c:v>
                </c:pt>
                <c:pt idx="75">
                  <c:v>1932</c:v>
                </c:pt>
                <c:pt idx="76">
                  <c:v>1932</c:v>
                </c:pt>
                <c:pt idx="77">
                  <c:v>1932</c:v>
                </c:pt>
                <c:pt idx="78">
                  <c:v>1933</c:v>
                </c:pt>
                <c:pt idx="79">
                  <c:v>1933</c:v>
                </c:pt>
                <c:pt idx="80">
                  <c:v>1933</c:v>
                </c:pt>
                <c:pt idx="81">
                  <c:v>1933</c:v>
                </c:pt>
                <c:pt idx="82">
                  <c:v>1933</c:v>
                </c:pt>
                <c:pt idx="83">
                  <c:v>1933</c:v>
                </c:pt>
                <c:pt idx="84">
                  <c:v>1933</c:v>
                </c:pt>
                <c:pt idx="85">
                  <c:v>1933</c:v>
                </c:pt>
                <c:pt idx="86">
                  <c:v>1933</c:v>
                </c:pt>
                <c:pt idx="87">
                  <c:v>1933</c:v>
                </c:pt>
                <c:pt idx="88">
                  <c:v>1933</c:v>
                </c:pt>
                <c:pt idx="89">
                  <c:v>1933</c:v>
                </c:pt>
                <c:pt idx="90">
                  <c:v>1934</c:v>
                </c:pt>
                <c:pt idx="91">
                  <c:v>1934</c:v>
                </c:pt>
                <c:pt idx="92">
                  <c:v>1934</c:v>
                </c:pt>
                <c:pt idx="93">
                  <c:v>1934</c:v>
                </c:pt>
                <c:pt idx="94">
                  <c:v>1934</c:v>
                </c:pt>
                <c:pt idx="95">
                  <c:v>1934</c:v>
                </c:pt>
                <c:pt idx="96">
                  <c:v>1934</c:v>
                </c:pt>
                <c:pt idx="97">
                  <c:v>1934</c:v>
                </c:pt>
                <c:pt idx="98">
                  <c:v>1934</c:v>
                </c:pt>
                <c:pt idx="99">
                  <c:v>1934</c:v>
                </c:pt>
                <c:pt idx="100">
                  <c:v>1934</c:v>
                </c:pt>
                <c:pt idx="101">
                  <c:v>1934</c:v>
                </c:pt>
                <c:pt idx="102">
                  <c:v>1935</c:v>
                </c:pt>
                <c:pt idx="103">
                  <c:v>1935</c:v>
                </c:pt>
                <c:pt idx="104">
                  <c:v>1935</c:v>
                </c:pt>
                <c:pt idx="105">
                  <c:v>1935</c:v>
                </c:pt>
                <c:pt idx="106">
                  <c:v>1935</c:v>
                </c:pt>
                <c:pt idx="107">
                  <c:v>1935</c:v>
                </c:pt>
                <c:pt idx="108">
                  <c:v>1935</c:v>
                </c:pt>
                <c:pt idx="109">
                  <c:v>1935</c:v>
                </c:pt>
                <c:pt idx="110">
                  <c:v>1935</c:v>
                </c:pt>
                <c:pt idx="111">
                  <c:v>1935</c:v>
                </c:pt>
                <c:pt idx="112">
                  <c:v>1935</c:v>
                </c:pt>
                <c:pt idx="113">
                  <c:v>1935</c:v>
                </c:pt>
                <c:pt idx="114">
                  <c:v>1936</c:v>
                </c:pt>
                <c:pt idx="115">
                  <c:v>1936</c:v>
                </c:pt>
                <c:pt idx="116">
                  <c:v>1936</c:v>
                </c:pt>
                <c:pt idx="117">
                  <c:v>1936</c:v>
                </c:pt>
                <c:pt idx="118">
                  <c:v>1936</c:v>
                </c:pt>
                <c:pt idx="119">
                  <c:v>1936</c:v>
                </c:pt>
                <c:pt idx="120">
                  <c:v>1936</c:v>
                </c:pt>
                <c:pt idx="121">
                  <c:v>1936</c:v>
                </c:pt>
                <c:pt idx="122">
                  <c:v>1936</c:v>
                </c:pt>
                <c:pt idx="123">
                  <c:v>1936</c:v>
                </c:pt>
                <c:pt idx="124">
                  <c:v>1936</c:v>
                </c:pt>
                <c:pt idx="125">
                  <c:v>1936</c:v>
                </c:pt>
                <c:pt idx="126">
                  <c:v>1937</c:v>
                </c:pt>
                <c:pt idx="127">
                  <c:v>1937</c:v>
                </c:pt>
                <c:pt idx="128">
                  <c:v>1937</c:v>
                </c:pt>
                <c:pt idx="129">
                  <c:v>1937</c:v>
                </c:pt>
                <c:pt idx="130">
                  <c:v>1937</c:v>
                </c:pt>
                <c:pt idx="131">
                  <c:v>1937</c:v>
                </c:pt>
                <c:pt idx="132">
                  <c:v>1937</c:v>
                </c:pt>
                <c:pt idx="133">
                  <c:v>1937</c:v>
                </c:pt>
                <c:pt idx="134">
                  <c:v>1937</c:v>
                </c:pt>
                <c:pt idx="135">
                  <c:v>1937</c:v>
                </c:pt>
                <c:pt idx="136">
                  <c:v>1937</c:v>
                </c:pt>
                <c:pt idx="137">
                  <c:v>1937</c:v>
                </c:pt>
                <c:pt idx="138">
                  <c:v>1938</c:v>
                </c:pt>
                <c:pt idx="139">
                  <c:v>1938</c:v>
                </c:pt>
                <c:pt idx="140">
                  <c:v>1938</c:v>
                </c:pt>
                <c:pt idx="141">
                  <c:v>1938</c:v>
                </c:pt>
                <c:pt idx="142">
                  <c:v>1938</c:v>
                </c:pt>
                <c:pt idx="143">
                  <c:v>1938</c:v>
                </c:pt>
                <c:pt idx="144">
                  <c:v>1938</c:v>
                </c:pt>
                <c:pt idx="145">
                  <c:v>1938</c:v>
                </c:pt>
                <c:pt idx="146">
                  <c:v>1938</c:v>
                </c:pt>
                <c:pt idx="147">
                  <c:v>1938</c:v>
                </c:pt>
                <c:pt idx="148">
                  <c:v>1938</c:v>
                </c:pt>
                <c:pt idx="149">
                  <c:v>1938</c:v>
                </c:pt>
                <c:pt idx="150">
                  <c:v>1939</c:v>
                </c:pt>
                <c:pt idx="151">
                  <c:v>1939</c:v>
                </c:pt>
                <c:pt idx="152">
                  <c:v>1939</c:v>
                </c:pt>
                <c:pt idx="153">
                  <c:v>1939</c:v>
                </c:pt>
                <c:pt idx="154">
                  <c:v>1939</c:v>
                </c:pt>
                <c:pt idx="155">
                  <c:v>1939</c:v>
                </c:pt>
                <c:pt idx="156">
                  <c:v>1939</c:v>
                </c:pt>
                <c:pt idx="157">
                  <c:v>1939</c:v>
                </c:pt>
                <c:pt idx="158">
                  <c:v>1939</c:v>
                </c:pt>
                <c:pt idx="159">
                  <c:v>1939</c:v>
                </c:pt>
                <c:pt idx="160">
                  <c:v>1939</c:v>
                </c:pt>
                <c:pt idx="161">
                  <c:v>1939</c:v>
                </c:pt>
                <c:pt idx="162">
                  <c:v>1940</c:v>
                </c:pt>
                <c:pt idx="163">
                  <c:v>1940</c:v>
                </c:pt>
                <c:pt idx="164">
                  <c:v>1940</c:v>
                </c:pt>
                <c:pt idx="165">
                  <c:v>1940</c:v>
                </c:pt>
                <c:pt idx="166">
                  <c:v>1940</c:v>
                </c:pt>
                <c:pt idx="167">
                  <c:v>1940</c:v>
                </c:pt>
                <c:pt idx="168">
                  <c:v>1940</c:v>
                </c:pt>
                <c:pt idx="169">
                  <c:v>1940</c:v>
                </c:pt>
                <c:pt idx="170">
                  <c:v>1940</c:v>
                </c:pt>
                <c:pt idx="171">
                  <c:v>1940</c:v>
                </c:pt>
                <c:pt idx="172">
                  <c:v>1940</c:v>
                </c:pt>
                <c:pt idx="173">
                  <c:v>1940</c:v>
                </c:pt>
                <c:pt idx="174">
                  <c:v>1941</c:v>
                </c:pt>
                <c:pt idx="175">
                  <c:v>1941</c:v>
                </c:pt>
                <c:pt idx="176">
                  <c:v>1941</c:v>
                </c:pt>
                <c:pt idx="177">
                  <c:v>1941</c:v>
                </c:pt>
                <c:pt idx="178">
                  <c:v>1941</c:v>
                </c:pt>
                <c:pt idx="179">
                  <c:v>1941</c:v>
                </c:pt>
                <c:pt idx="180">
                  <c:v>1941</c:v>
                </c:pt>
                <c:pt idx="181">
                  <c:v>1941</c:v>
                </c:pt>
                <c:pt idx="182">
                  <c:v>1941</c:v>
                </c:pt>
                <c:pt idx="183">
                  <c:v>1941</c:v>
                </c:pt>
                <c:pt idx="184">
                  <c:v>1941</c:v>
                </c:pt>
                <c:pt idx="185">
                  <c:v>1941</c:v>
                </c:pt>
                <c:pt idx="186">
                  <c:v>1942</c:v>
                </c:pt>
                <c:pt idx="187">
                  <c:v>1942</c:v>
                </c:pt>
                <c:pt idx="188">
                  <c:v>1942</c:v>
                </c:pt>
                <c:pt idx="189">
                  <c:v>1942</c:v>
                </c:pt>
                <c:pt idx="190">
                  <c:v>1942</c:v>
                </c:pt>
                <c:pt idx="191">
                  <c:v>1942</c:v>
                </c:pt>
                <c:pt idx="192">
                  <c:v>1942</c:v>
                </c:pt>
                <c:pt idx="193">
                  <c:v>1942</c:v>
                </c:pt>
                <c:pt idx="194">
                  <c:v>1942</c:v>
                </c:pt>
                <c:pt idx="195">
                  <c:v>1942</c:v>
                </c:pt>
                <c:pt idx="196">
                  <c:v>1942</c:v>
                </c:pt>
                <c:pt idx="197">
                  <c:v>1942</c:v>
                </c:pt>
                <c:pt idx="198">
                  <c:v>1943</c:v>
                </c:pt>
                <c:pt idx="199">
                  <c:v>1943</c:v>
                </c:pt>
                <c:pt idx="200">
                  <c:v>1943</c:v>
                </c:pt>
                <c:pt idx="201">
                  <c:v>1943</c:v>
                </c:pt>
                <c:pt idx="202">
                  <c:v>1943</c:v>
                </c:pt>
                <c:pt idx="203">
                  <c:v>1943</c:v>
                </c:pt>
                <c:pt idx="204">
                  <c:v>1943</c:v>
                </c:pt>
                <c:pt idx="205">
                  <c:v>1943</c:v>
                </c:pt>
                <c:pt idx="206">
                  <c:v>1943</c:v>
                </c:pt>
                <c:pt idx="207">
                  <c:v>1943</c:v>
                </c:pt>
                <c:pt idx="208">
                  <c:v>1943</c:v>
                </c:pt>
                <c:pt idx="209">
                  <c:v>1943</c:v>
                </c:pt>
                <c:pt idx="210">
                  <c:v>1944</c:v>
                </c:pt>
                <c:pt idx="211">
                  <c:v>1944</c:v>
                </c:pt>
                <c:pt idx="212">
                  <c:v>1944</c:v>
                </c:pt>
                <c:pt idx="213">
                  <c:v>1944</c:v>
                </c:pt>
                <c:pt idx="214">
                  <c:v>1944</c:v>
                </c:pt>
                <c:pt idx="215">
                  <c:v>1944</c:v>
                </c:pt>
                <c:pt idx="216">
                  <c:v>1944</c:v>
                </c:pt>
                <c:pt idx="217">
                  <c:v>1944</c:v>
                </c:pt>
                <c:pt idx="218">
                  <c:v>1944</c:v>
                </c:pt>
                <c:pt idx="219">
                  <c:v>1944</c:v>
                </c:pt>
                <c:pt idx="220">
                  <c:v>1944</c:v>
                </c:pt>
                <c:pt idx="221">
                  <c:v>1944</c:v>
                </c:pt>
                <c:pt idx="222">
                  <c:v>1945</c:v>
                </c:pt>
                <c:pt idx="223">
                  <c:v>1945</c:v>
                </c:pt>
                <c:pt idx="224">
                  <c:v>1945</c:v>
                </c:pt>
                <c:pt idx="225">
                  <c:v>1945</c:v>
                </c:pt>
                <c:pt idx="226">
                  <c:v>1945</c:v>
                </c:pt>
                <c:pt idx="227">
                  <c:v>1945</c:v>
                </c:pt>
                <c:pt idx="228">
                  <c:v>1945</c:v>
                </c:pt>
                <c:pt idx="229">
                  <c:v>1945</c:v>
                </c:pt>
                <c:pt idx="230">
                  <c:v>1945</c:v>
                </c:pt>
                <c:pt idx="231">
                  <c:v>1945</c:v>
                </c:pt>
                <c:pt idx="232">
                  <c:v>1945</c:v>
                </c:pt>
                <c:pt idx="233">
                  <c:v>1945</c:v>
                </c:pt>
                <c:pt idx="234">
                  <c:v>1946</c:v>
                </c:pt>
                <c:pt idx="235">
                  <c:v>1946</c:v>
                </c:pt>
                <c:pt idx="236">
                  <c:v>1946</c:v>
                </c:pt>
                <c:pt idx="237">
                  <c:v>1946</c:v>
                </c:pt>
                <c:pt idx="238">
                  <c:v>1946</c:v>
                </c:pt>
                <c:pt idx="239">
                  <c:v>1946</c:v>
                </c:pt>
                <c:pt idx="240">
                  <c:v>1946</c:v>
                </c:pt>
                <c:pt idx="241">
                  <c:v>1946</c:v>
                </c:pt>
                <c:pt idx="242">
                  <c:v>1946</c:v>
                </c:pt>
                <c:pt idx="243">
                  <c:v>1946</c:v>
                </c:pt>
                <c:pt idx="244">
                  <c:v>1946</c:v>
                </c:pt>
                <c:pt idx="245">
                  <c:v>1946</c:v>
                </c:pt>
                <c:pt idx="246">
                  <c:v>1947</c:v>
                </c:pt>
                <c:pt idx="247">
                  <c:v>1947</c:v>
                </c:pt>
                <c:pt idx="248">
                  <c:v>1947</c:v>
                </c:pt>
                <c:pt idx="249">
                  <c:v>1947</c:v>
                </c:pt>
                <c:pt idx="250">
                  <c:v>1947</c:v>
                </c:pt>
                <c:pt idx="251">
                  <c:v>1947</c:v>
                </c:pt>
                <c:pt idx="252">
                  <c:v>1947</c:v>
                </c:pt>
                <c:pt idx="253">
                  <c:v>1947</c:v>
                </c:pt>
                <c:pt idx="254">
                  <c:v>1947</c:v>
                </c:pt>
                <c:pt idx="255">
                  <c:v>1947</c:v>
                </c:pt>
                <c:pt idx="256">
                  <c:v>1947</c:v>
                </c:pt>
                <c:pt idx="257">
                  <c:v>1947</c:v>
                </c:pt>
                <c:pt idx="258">
                  <c:v>1948</c:v>
                </c:pt>
                <c:pt idx="259">
                  <c:v>1948</c:v>
                </c:pt>
                <c:pt idx="260">
                  <c:v>1948</c:v>
                </c:pt>
                <c:pt idx="261">
                  <c:v>1948</c:v>
                </c:pt>
                <c:pt idx="262">
                  <c:v>1948</c:v>
                </c:pt>
                <c:pt idx="263">
                  <c:v>1948</c:v>
                </c:pt>
                <c:pt idx="264">
                  <c:v>1948</c:v>
                </c:pt>
                <c:pt idx="265">
                  <c:v>1948</c:v>
                </c:pt>
                <c:pt idx="266">
                  <c:v>1948</c:v>
                </c:pt>
                <c:pt idx="267">
                  <c:v>1948</c:v>
                </c:pt>
                <c:pt idx="268">
                  <c:v>1948</c:v>
                </c:pt>
                <c:pt idx="269">
                  <c:v>1948</c:v>
                </c:pt>
                <c:pt idx="270">
                  <c:v>1949</c:v>
                </c:pt>
                <c:pt idx="271">
                  <c:v>1949</c:v>
                </c:pt>
                <c:pt idx="272">
                  <c:v>1949</c:v>
                </c:pt>
                <c:pt idx="273">
                  <c:v>1949</c:v>
                </c:pt>
                <c:pt idx="274">
                  <c:v>1949</c:v>
                </c:pt>
                <c:pt idx="275">
                  <c:v>1949</c:v>
                </c:pt>
                <c:pt idx="276">
                  <c:v>1949</c:v>
                </c:pt>
                <c:pt idx="277">
                  <c:v>1949</c:v>
                </c:pt>
                <c:pt idx="278">
                  <c:v>1949</c:v>
                </c:pt>
                <c:pt idx="279">
                  <c:v>1949</c:v>
                </c:pt>
                <c:pt idx="280">
                  <c:v>1949</c:v>
                </c:pt>
                <c:pt idx="281">
                  <c:v>1949</c:v>
                </c:pt>
                <c:pt idx="282">
                  <c:v>1950</c:v>
                </c:pt>
                <c:pt idx="283">
                  <c:v>1950</c:v>
                </c:pt>
                <c:pt idx="284">
                  <c:v>1950</c:v>
                </c:pt>
                <c:pt idx="285">
                  <c:v>1950</c:v>
                </c:pt>
                <c:pt idx="286">
                  <c:v>1950</c:v>
                </c:pt>
                <c:pt idx="287">
                  <c:v>1950</c:v>
                </c:pt>
                <c:pt idx="288">
                  <c:v>1950</c:v>
                </c:pt>
                <c:pt idx="289">
                  <c:v>1950</c:v>
                </c:pt>
                <c:pt idx="290">
                  <c:v>1950</c:v>
                </c:pt>
                <c:pt idx="291">
                  <c:v>1950</c:v>
                </c:pt>
                <c:pt idx="292">
                  <c:v>1950</c:v>
                </c:pt>
                <c:pt idx="293">
                  <c:v>1950</c:v>
                </c:pt>
                <c:pt idx="294">
                  <c:v>1951</c:v>
                </c:pt>
                <c:pt idx="295">
                  <c:v>1951</c:v>
                </c:pt>
                <c:pt idx="296">
                  <c:v>1951</c:v>
                </c:pt>
                <c:pt idx="297">
                  <c:v>1951</c:v>
                </c:pt>
                <c:pt idx="298">
                  <c:v>1951</c:v>
                </c:pt>
                <c:pt idx="299">
                  <c:v>1951</c:v>
                </c:pt>
                <c:pt idx="300">
                  <c:v>1951</c:v>
                </c:pt>
                <c:pt idx="301">
                  <c:v>1951</c:v>
                </c:pt>
                <c:pt idx="302">
                  <c:v>1951</c:v>
                </c:pt>
                <c:pt idx="303">
                  <c:v>1951</c:v>
                </c:pt>
                <c:pt idx="304">
                  <c:v>1951</c:v>
                </c:pt>
                <c:pt idx="305">
                  <c:v>1951</c:v>
                </c:pt>
                <c:pt idx="306">
                  <c:v>1952</c:v>
                </c:pt>
                <c:pt idx="307">
                  <c:v>1952</c:v>
                </c:pt>
                <c:pt idx="308">
                  <c:v>1952</c:v>
                </c:pt>
                <c:pt idx="309">
                  <c:v>1952</c:v>
                </c:pt>
                <c:pt idx="310">
                  <c:v>1952</c:v>
                </c:pt>
                <c:pt idx="311">
                  <c:v>1952</c:v>
                </c:pt>
                <c:pt idx="312">
                  <c:v>1952</c:v>
                </c:pt>
                <c:pt idx="313">
                  <c:v>1952</c:v>
                </c:pt>
                <c:pt idx="314">
                  <c:v>1952</c:v>
                </c:pt>
                <c:pt idx="315">
                  <c:v>1952</c:v>
                </c:pt>
                <c:pt idx="316">
                  <c:v>1952</c:v>
                </c:pt>
                <c:pt idx="317">
                  <c:v>1952</c:v>
                </c:pt>
                <c:pt idx="318">
                  <c:v>1953</c:v>
                </c:pt>
                <c:pt idx="319">
                  <c:v>1953</c:v>
                </c:pt>
                <c:pt idx="320">
                  <c:v>1953</c:v>
                </c:pt>
                <c:pt idx="321">
                  <c:v>1953</c:v>
                </c:pt>
                <c:pt idx="322">
                  <c:v>1953</c:v>
                </c:pt>
                <c:pt idx="323">
                  <c:v>1953</c:v>
                </c:pt>
                <c:pt idx="324">
                  <c:v>1953</c:v>
                </c:pt>
                <c:pt idx="325">
                  <c:v>1953</c:v>
                </c:pt>
                <c:pt idx="326">
                  <c:v>1953</c:v>
                </c:pt>
                <c:pt idx="327">
                  <c:v>1953</c:v>
                </c:pt>
                <c:pt idx="328">
                  <c:v>1953</c:v>
                </c:pt>
                <c:pt idx="329">
                  <c:v>1953</c:v>
                </c:pt>
                <c:pt idx="330">
                  <c:v>1954</c:v>
                </c:pt>
                <c:pt idx="331">
                  <c:v>1954</c:v>
                </c:pt>
                <c:pt idx="332">
                  <c:v>1954</c:v>
                </c:pt>
                <c:pt idx="333">
                  <c:v>1954</c:v>
                </c:pt>
                <c:pt idx="334">
                  <c:v>1954</c:v>
                </c:pt>
                <c:pt idx="335">
                  <c:v>1954</c:v>
                </c:pt>
                <c:pt idx="336">
                  <c:v>1954</c:v>
                </c:pt>
                <c:pt idx="337">
                  <c:v>1954</c:v>
                </c:pt>
                <c:pt idx="338">
                  <c:v>1954</c:v>
                </c:pt>
                <c:pt idx="339">
                  <c:v>1954</c:v>
                </c:pt>
                <c:pt idx="340">
                  <c:v>1954</c:v>
                </c:pt>
                <c:pt idx="341">
                  <c:v>1954</c:v>
                </c:pt>
                <c:pt idx="342">
                  <c:v>1955</c:v>
                </c:pt>
                <c:pt idx="343">
                  <c:v>1955</c:v>
                </c:pt>
                <c:pt idx="344">
                  <c:v>1955</c:v>
                </c:pt>
                <c:pt idx="345">
                  <c:v>1955</c:v>
                </c:pt>
                <c:pt idx="346">
                  <c:v>1955</c:v>
                </c:pt>
                <c:pt idx="347">
                  <c:v>1955</c:v>
                </c:pt>
                <c:pt idx="348">
                  <c:v>1955</c:v>
                </c:pt>
                <c:pt idx="349">
                  <c:v>1955</c:v>
                </c:pt>
                <c:pt idx="350">
                  <c:v>1955</c:v>
                </c:pt>
                <c:pt idx="351">
                  <c:v>1955</c:v>
                </c:pt>
                <c:pt idx="352">
                  <c:v>1955</c:v>
                </c:pt>
                <c:pt idx="353">
                  <c:v>1955</c:v>
                </c:pt>
                <c:pt idx="354">
                  <c:v>1956</c:v>
                </c:pt>
                <c:pt idx="355">
                  <c:v>1956</c:v>
                </c:pt>
                <c:pt idx="356">
                  <c:v>1956</c:v>
                </c:pt>
                <c:pt idx="357">
                  <c:v>1956</c:v>
                </c:pt>
                <c:pt idx="358">
                  <c:v>1956</c:v>
                </c:pt>
                <c:pt idx="359">
                  <c:v>1956</c:v>
                </c:pt>
                <c:pt idx="360">
                  <c:v>1956</c:v>
                </c:pt>
                <c:pt idx="361">
                  <c:v>1956</c:v>
                </c:pt>
                <c:pt idx="362">
                  <c:v>1956</c:v>
                </c:pt>
                <c:pt idx="363">
                  <c:v>1956</c:v>
                </c:pt>
                <c:pt idx="364">
                  <c:v>1956</c:v>
                </c:pt>
                <c:pt idx="365">
                  <c:v>1956</c:v>
                </c:pt>
                <c:pt idx="366">
                  <c:v>1957</c:v>
                </c:pt>
                <c:pt idx="367">
                  <c:v>1957</c:v>
                </c:pt>
                <c:pt idx="368">
                  <c:v>1957</c:v>
                </c:pt>
                <c:pt idx="369">
                  <c:v>1957</c:v>
                </c:pt>
                <c:pt idx="370">
                  <c:v>1957</c:v>
                </c:pt>
                <c:pt idx="371">
                  <c:v>1957</c:v>
                </c:pt>
                <c:pt idx="372">
                  <c:v>1957</c:v>
                </c:pt>
                <c:pt idx="373">
                  <c:v>1957</c:v>
                </c:pt>
                <c:pt idx="374">
                  <c:v>1957</c:v>
                </c:pt>
                <c:pt idx="375">
                  <c:v>1957</c:v>
                </c:pt>
                <c:pt idx="376">
                  <c:v>1957</c:v>
                </c:pt>
                <c:pt idx="377">
                  <c:v>1957</c:v>
                </c:pt>
                <c:pt idx="378">
                  <c:v>1958</c:v>
                </c:pt>
                <c:pt idx="379">
                  <c:v>1958</c:v>
                </c:pt>
                <c:pt idx="380">
                  <c:v>1958</c:v>
                </c:pt>
                <c:pt idx="381">
                  <c:v>1958</c:v>
                </c:pt>
                <c:pt idx="382">
                  <c:v>1958</c:v>
                </c:pt>
                <c:pt idx="383">
                  <c:v>1958</c:v>
                </c:pt>
                <c:pt idx="384">
                  <c:v>1958</c:v>
                </c:pt>
                <c:pt idx="385">
                  <c:v>1958</c:v>
                </c:pt>
                <c:pt idx="386">
                  <c:v>1958</c:v>
                </c:pt>
                <c:pt idx="387">
                  <c:v>1958</c:v>
                </c:pt>
                <c:pt idx="388">
                  <c:v>1958</c:v>
                </c:pt>
                <c:pt idx="389">
                  <c:v>1958</c:v>
                </c:pt>
                <c:pt idx="390">
                  <c:v>1959</c:v>
                </c:pt>
                <c:pt idx="391">
                  <c:v>1959</c:v>
                </c:pt>
                <c:pt idx="392">
                  <c:v>1959</c:v>
                </c:pt>
                <c:pt idx="393">
                  <c:v>1959</c:v>
                </c:pt>
                <c:pt idx="394">
                  <c:v>1959</c:v>
                </c:pt>
                <c:pt idx="395">
                  <c:v>1959</c:v>
                </c:pt>
                <c:pt idx="396">
                  <c:v>1959</c:v>
                </c:pt>
                <c:pt idx="397">
                  <c:v>1959</c:v>
                </c:pt>
                <c:pt idx="398">
                  <c:v>1959</c:v>
                </c:pt>
                <c:pt idx="399">
                  <c:v>1959</c:v>
                </c:pt>
                <c:pt idx="400">
                  <c:v>1959</c:v>
                </c:pt>
                <c:pt idx="401">
                  <c:v>1959</c:v>
                </c:pt>
                <c:pt idx="402">
                  <c:v>1960</c:v>
                </c:pt>
                <c:pt idx="403">
                  <c:v>1960</c:v>
                </c:pt>
                <c:pt idx="404">
                  <c:v>1960</c:v>
                </c:pt>
                <c:pt idx="405">
                  <c:v>1960</c:v>
                </c:pt>
                <c:pt idx="406">
                  <c:v>1960</c:v>
                </c:pt>
                <c:pt idx="407">
                  <c:v>1960</c:v>
                </c:pt>
                <c:pt idx="408">
                  <c:v>1960</c:v>
                </c:pt>
                <c:pt idx="409">
                  <c:v>1960</c:v>
                </c:pt>
                <c:pt idx="410">
                  <c:v>1960</c:v>
                </c:pt>
                <c:pt idx="411">
                  <c:v>1960</c:v>
                </c:pt>
                <c:pt idx="412">
                  <c:v>1960</c:v>
                </c:pt>
                <c:pt idx="413">
                  <c:v>1960</c:v>
                </c:pt>
                <c:pt idx="414">
                  <c:v>1961</c:v>
                </c:pt>
                <c:pt idx="415">
                  <c:v>1961</c:v>
                </c:pt>
                <c:pt idx="416">
                  <c:v>1961</c:v>
                </c:pt>
                <c:pt idx="417">
                  <c:v>1961</c:v>
                </c:pt>
                <c:pt idx="418">
                  <c:v>1961</c:v>
                </c:pt>
                <c:pt idx="419">
                  <c:v>1961</c:v>
                </c:pt>
                <c:pt idx="420">
                  <c:v>1961</c:v>
                </c:pt>
                <c:pt idx="421">
                  <c:v>1961</c:v>
                </c:pt>
                <c:pt idx="422">
                  <c:v>1961</c:v>
                </c:pt>
                <c:pt idx="423">
                  <c:v>1961</c:v>
                </c:pt>
                <c:pt idx="424">
                  <c:v>1961</c:v>
                </c:pt>
                <c:pt idx="425">
                  <c:v>1961</c:v>
                </c:pt>
                <c:pt idx="426">
                  <c:v>1962</c:v>
                </c:pt>
                <c:pt idx="427">
                  <c:v>1962</c:v>
                </c:pt>
                <c:pt idx="428">
                  <c:v>1962</c:v>
                </c:pt>
                <c:pt idx="429">
                  <c:v>1962</c:v>
                </c:pt>
                <c:pt idx="430">
                  <c:v>1962</c:v>
                </c:pt>
                <c:pt idx="431">
                  <c:v>1962</c:v>
                </c:pt>
                <c:pt idx="432">
                  <c:v>1962</c:v>
                </c:pt>
                <c:pt idx="433">
                  <c:v>1962</c:v>
                </c:pt>
                <c:pt idx="434">
                  <c:v>1962</c:v>
                </c:pt>
                <c:pt idx="435">
                  <c:v>1962</c:v>
                </c:pt>
                <c:pt idx="436">
                  <c:v>1962</c:v>
                </c:pt>
                <c:pt idx="437">
                  <c:v>1962</c:v>
                </c:pt>
                <c:pt idx="438">
                  <c:v>1963</c:v>
                </c:pt>
                <c:pt idx="439">
                  <c:v>1963</c:v>
                </c:pt>
                <c:pt idx="440">
                  <c:v>1963</c:v>
                </c:pt>
                <c:pt idx="441">
                  <c:v>1963</c:v>
                </c:pt>
                <c:pt idx="442">
                  <c:v>1963</c:v>
                </c:pt>
                <c:pt idx="443">
                  <c:v>1963</c:v>
                </c:pt>
                <c:pt idx="444">
                  <c:v>1963</c:v>
                </c:pt>
                <c:pt idx="445">
                  <c:v>1963</c:v>
                </c:pt>
                <c:pt idx="446">
                  <c:v>1963</c:v>
                </c:pt>
                <c:pt idx="447">
                  <c:v>1963</c:v>
                </c:pt>
                <c:pt idx="448">
                  <c:v>1963</c:v>
                </c:pt>
                <c:pt idx="449">
                  <c:v>1963</c:v>
                </c:pt>
                <c:pt idx="450">
                  <c:v>1964</c:v>
                </c:pt>
                <c:pt idx="451">
                  <c:v>1964</c:v>
                </c:pt>
                <c:pt idx="452">
                  <c:v>1964</c:v>
                </c:pt>
                <c:pt idx="453">
                  <c:v>1964</c:v>
                </c:pt>
                <c:pt idx="454">
                  <c:v>1964</c:v>
                </c:pt>
                <c:pt idx="455">
                  <c:v>1964</c:v>
                </c:pt>
                <c:pt idx="456">
                  <c:v>1964</c:v>
                </c:pt>
                <c:pt idx="457">
                  <c:v>1964</c:v>
                </c:pt>
                <c:pt idx="458">
                  <c:v>1964</c:v>
                </c:pt>
                <c:pt idx="459">
                  <c:v>1964</c:v>
                </c:pt>
                <c:pt idx="460">
                  <c:v>1964</c:v>
                </c:pt>
                <c:pt idx="461">
                  <c:v>1964</c:v>
                </c:pt>
                <c:pt idx="462">
                  <c:v>1965</c:v>
                </c:pt>
                <c:pt idx="463">
                  <c:v>1965</c:v>
                </c:pt>
                <c:pt idx="464">
                  <c:v>1965</c:v>
                </c:pt>
                <c:pt idx="465">
                  <c:v>1965</c:v>
                </c:pt>
                <c:pt idx="466">
                  <c:v>1965</c:v>
                </c:pt>
                <c:pt idx="467">
                  <c:v>1965</c:v>
                </c:pt>
                <c:pt idx="468">
                  <c:v>1965</c:v>
                </c:pt>
                <c:pt idx="469">
                  <c:v>1965</c:v>
                </c:pt>
                <c:pt idx="470">
                  <c:v>1965</c:v>
                </c:pt>
                <c:pt idx="471">
                  <c:v>1965</c:v>
                </c:pt>
                <c:pt idx="472">
                  <c:v>1965</c:v>
                </c:pt>
                <c:pt idx="473">
                  <c:v>1965</c:v>
                </c:pt>
                <c:pt idx="474">
                  <c:v>1966</c:v>
                </c:pt>
                <c:pt idx="475">
                  <c:v>1966</c:v>
                </c:pt>
                <c:pt idx="476">
                  <c:v>1966</c:v>
                </c:pt>
                <c:pt idx="477">
                  <c:v>1966</c:v>
                </c:pt>
                <c:pt idx="478">
                  <c:v>1966</c:v>
                </c:pt>
                <c:pt idx="479">
                  <c:v>1966</c:v>
                </c:pt>
                <c:pt idx="480">
                  <c:v>1966</c:v>
                </c:pt>
                <c:pt idx="481">
                  <c:v>1966</c:v>
                </c:pt>
                <c:pt idx="482">
                  <c:v>1966</c:v>
                </c:pt>
                <c:pt idx="483">
                  <c:v>1966</c:v>
                </c:pt>
                <c:pt idx="484">
                  <c:v>1966</c:v>
                </c:pt>
                <c:pt idx="485">
                  <c:v>1966</c:v>
                </c:pt>
                <c:pt idx="486">
                  <c:v>1967</c:v>
                </c:pt>
                <c:pt idx="487">
                  <c:v>1967</c:v>
                </c:pt>
                <c:pt idx="488">
                  <c:v>1967</c:v>
                </c:pt>
                <c:pt idx="489">
                  <c:v>1967</c:v>
                </c:pt>
                <c:pt idx="490">
                  <c:v>1967</c:v>
                </c:pt>
                <c:pt idx="491">
                  <c:v>1967</c:v>
                </c:pt>
                <c:pt idx="492">
                  <c:v>1967</c:v>
                </c:pt>
                <c:pt idx="493">
                  <c:v>1967</c:v>
                </c:pt>
                <c:pt idx="494">
                  <c:v>1967</c:v>
                </c:pt>
                <c:pt idx="495">
                  <c:v>1967</c:v>
                </c:pt>
                <c:pt idx="496">
                  <c:v>1967</c:v>
                </c:pt>
                <c:pt idx="497">
                  <c:v>1967</c:v>
                </c:pt>
                <c:pt idx="498">
                  <c:v>1968</c:v>
                </c:pt>
                <c:pt idx="499">
                  <c:v>1968</c:v>
                </c:pt>
                <c:pt idx="500">
                  <c:v>1968</c:v>
                </c:pt>
                <c:pt idx="501">
                  <c:v>1968</c:v>
                </c:pt>
                <c:pt idx="502">
                  <c:v>1968</c:v>
                </c:pt>
                <c:pt idx="503">
                  <c:v>1968</c:v>
                </c:pt>
                <c:pt idx="504">
                  <c:v>1968</c:v>
                </c:pt>
                <c:pt idx="505">
                  <c:v>1968</c:v>
                </c:pt>
                <c:pt idx="506">
                  <c:v>1968</c:v>
                </c:pt>
                <c:pt idx="507">
                  <c:v>1968</c:v>
                </c:pt>
                <c:pt idx="508">
                  <c:v>1968</c:v>
                </c:pt>
                <c:pt idx="509">
                  <c:v>1968</c:v>
                </c:pt>
                <c:pt idx="510">
                  <c:v>1969</c:v>
                </c:pt>
                <c:pt idx="511">
                  <c:v>1969</c:v>
                </c:pt>
                <c:pt idx="512">
                  <c:v>1969</c:v>
                </c:pt>
                <c:pt idx="513">
                  <c:v>1969</c:v>
                </c:pt>
                <c:pt idx="514">
                  <c:v>1969</c:v>
                </c:pt>
                <c:pt idx="515">
                  <c:v>1969</c:v>
                </c:pt>
                <c:pt idx="516">
                  <c:v>1969</c:v>
                </c:pt>
                <c:pt idx="517">
                  <c:v>1969</c:v>
                </c:pt>
                <c:pt idx="518">
                  <c:v>1969</c:v>
                </c:pt>
                <c:pt idx="519">
                  <c:v>1969</c:v>
                </c:pt>
                <c:pt idx="520">
                  <c:v>1969</c:v>
                </c:pt>
                <c:pt idx="521">
                  <c:v>1969</c:v>
                </c:pt>
                <c:pt idx="522">
                  <c:v>1970</c:v>
                </c:pt>
                <c:pt idx="523">
                  <c:v>1970</c:v>
                </c:pt>
                <c:pt idx="524">
                  <c:v>1970</c:v>
                </c:pt>
                <c:pt idx="525">
                  <c:v>1970</c:v>
                </c:pt>
                <c:pt idx="526">
                  <c:v>1970</c:v>
                </c:pt>
                <c:pt idx="527">
                  <c:v>1970</c:v>
                </c:pt>
                <c:pt idx="528">
                  <c:v>1970</c:v>
                </c:pt>
                <c:pt idx="529">
                  <c:v>1970</c:v>
                </c:pt>
                <c:pt idx="530">
                  <c:v>1970</c:v>
                </c:pt>
                <c:pt idx="531">
                  <c:v>1970</c:v>
                </c:pt>
                <c:pt idx="532">
                  <c:v>1970</c:v>
                </c:pt>
                <c:pt idx="533">
                  <c:v>1970</c:v>
                </c:pt>
                <c:pt idx="534">
                  <c:v>1971</c:v>
                </c:pt>
                <c:pt idx="535">
                  <c:v>1971</c:v>
                </c:pt>
                <c:pt idx="536">
                  <c:v>1971</c:v>
                </c:pt>
                <c:pt idx="537">
                  <c:v>1971</c:v>
                </c:pt>
                <c:pt idx="538">
                  <c:v>1971</c:v>
                </c:pt>
                <c:pt idx="539">
                  <c:v>1971</c:v>
                </c:pt>
                <c:pt idx="540">
                  <c:v>1971</c:v>
                </c:pt>
                <c:pt idx="541">
                  <c:v>1971</c:v>
                </c:pt>
                <c:pt idx="542">
                  <c:v>1971</c:v>
                </c:pt>
                <c:pt idx="543">
                  <c:v>1971</c:v>
                </c:pt>
                <c:pt idx="544">
                  <c:v>1971</c:v>
                </c:pt>
                <c:pt idx="545">
                  <c:v>1971</c:v>
                </c:pt>
                <c:pt idx="546">
                  <c:v>1972</c:v>
                </c:pt>
                <c:pt idx="547">
                  <c:v>1972</c:v>
                </c:pt>
                <c:pt idx="548">
                  <c:v>1972</c:v>
                </c:pt>
                <c:pt idx="549">
                  <c:v>1972</c:v>
                </c:pt>
                <c:pt idx="550">
                  <c:v>1972</c:v>
                </c:pt>
                <c:pt idx="551">
                  <c:v>1972</c:v>
                </c:pt>
                <c:pt idx="552">
                  <c:v>1972</c:v>
                </c:pt>
                <c:pt idx="553">
                  <c:v>1972</c:v>
                </c:pt>
                <c:pt idx="554">
                  <c:v>1972</c:v>
                </c:pt>
                <c:pt idx="555">
                  <c:v>1972</c:v>
                </c:pt>
                <c:pt idx="556">
                  <c:v>1972</c:v>
                </c:pt>
                <c:pt idx="557">
                  <c:v>1972</c:v>
                </c:pt>
                <c:pt idx="558">
                  <c:v>1973</c:v>
                </c:pt>
                <c:pt idx="559">
                  <c:v>1973</c:v>
                </c:pt>
                <c:pt idx="560">
                  <c:v>1973</c:v>
                </c:pt>
                <c:pt idx="561">
                  <c:v>1973</c:v>
                </c:pt>
                <c:pt idx="562">
                  <c:v>1973</c:v>
                </c:pt>
                <c:pt idx="563">
                  <c:v>1973</c:v>
                </c:pt>
                <c:pt idx="564">
                  <c:v>1973</c:v>
                </c:pt>
                <c:pt idx="565">
                  <c:v>1973</c:v>
                </c:pt>
                <c:pt idx="566">
                  <c:v>1973</c:v>
                </c:pt>
                <c:pt idx="567">
                  <c:v>1973</c:v>
                </c:pt>
                <c:pt idx="568">
                  <c:v>1973</c:v>
                </c:pt>
                <c:pt idx="569">
                  <c:v>1973</c:v>
                </c:pt>
                <c:pt idx="570">
                  <c:v>1974</c:v>
                </c:pt>
                <c:pt idx="571">
                  <c:v>1974</c:v>
                </c:pt>
                <c:pt idx="572">
                  <c:v>1974</c:v>
                </c:pt>
                <c:pt idx="573">
                  <c:v>1974</c:v>
                </c:pt>
                <c:pt idx="574">
                  <c:v>1974</c:v>
                </c:pt>
                <c:pt idx="575">
                  <c:v>1974</c:v>
                </c:pt>
                <c:pt idx="576">
                  <c:v>1974</c:v>
                </c:pt>
                <c:pt idx="577">
                  <c:v>1974</c:v>
                </c:pt>
                <c:pt idx="578">
                  <c:v>1974</c:v>
                </c:pt>
                <c:pt idx="579">
                  <c:v>1974</c:v>
                </c:pt>
                <c:pt idx="580">
                  <c:v>1974</c:v>
                </c:pt>
                <c:pt idx="581">
                  <c:v>1974</c:v>
                </c:pt>
                <c:pt idx="582">
                  <c:v>1975</c:v>
                </c:pt>
                <c:pt idx="583">
                  <c:v>1975</c:v>
                </c:pt>
                <c:pt idx="584">
                  <c:v>1975</c:v>
                </c:pt>
                <c:pt idx="585">
                  <c:v>1975</c:v>
                </c:pt>
                <c:pt idx="586">
                  <c:v>1975</c:v>
                </c:pt>
                <c:pt idx="587">
                  <c:v>1975</c:v>
                </c:pt>
                <c:pt idx="588">
                  <c:v>1975</c:v>
                </c:pt>
                <c:pt idx="589">
                  <c:v>1975</c:v>
                </c:pt>
                <c:pt idx="590">
                  <c:v>1975</c:v>
                </c:pt>
                <c:pt idx="591">
                  <c:v>1975</c:v>
                </c:pt>
                <c:pt idx="592">
                  <c:v>1975</c:v>
                </c:pt>
                <c:pt idx="593">
                  <c:v>1975</c:v>
                </c:pt>
                <c:pt idx="594">
                  <c:v>1976</c:v>
                </c:pt>
                <c:pt idx="595">
                  <c:v>1976</c:v>
                </c:pt>
                <c:pt idx="596">
                  <c:v>1976</c:v>
                </c:pt>
                <c:pt idx="597">
                  <c:v>1976</c:v>
                </c:pt>
                <c:pt idx="598">
                  <c:v>1976</c:v>
                </c:pt>
                <c:pt idx="599">
                  <c:v>1976</c:v>
                </c:pt>
                <c:pt idx="600">
                  <c:v>1976</c:v>
                </c:pt>
                <c:pt idx="601">
                  <c:v>1976</c:v>
                </c:pt>
                <c:pt idx="602">
                  <c:v>1976</c:v>
                </c:pt>
                <c:pt idx="603">
                  <c:v>1976</c:v>
                </c:pt>
                <c:pt idx="604">
                  <c:v>1976</c:v>
                </c:pt>
                <c:pt idx="605">
                  <c:v>1976</c:v>
                </c:pt>
                <c:pt idx="606">
                  <c:v>1977</c:v>
                </c:pt>
                <c:pt idx="607">
                  <c:v>1977</c:v>
                </c:pt>
                <c:pt idx="608">
                  <c:v>1977</c:v>
                </c:pt>
                <c:pt idx="609">
                  <c:v>1977</c:v>
                </c:pt>
                <c:pt idx="610">
                  <c:v>1977</c:v>
                </c:pt>
                <c:pt idx="611">
                  <c:v>1977</c:v>
                </c:pt>
                <c:pt idx="612">
                  <c:v>1977</c:v>
                </c:pt>
                <c:pt idx="613">
                  <c:v>1977</c:v>
                </c:pt>
                <c:pt idx="614">
                  <c:v>1977</c:v>
                </c:pt>
                <c:pt idx="615">
                  <c:v>1977</c:v>
                </c:pt>
                <c:pt idx="616">
                  <c:v>1977</c:v>
                </c:pt>
                <c:pt idx="617">
                  <c:v>1977</c:v>
                </c:pt>
                <c:pt idx="618">
                  <c:v>1978</c:v>
                </c:pt>
                <c:pt idx="619">
                  <c:v>1978</c:v>
                </c:pt>
                <c:pt idx="620">
                  <c:v>1978</c:v>
                </c:pt>
                <c:pt idx="621">
                  <c:v>1978</c:v>
                </c:pt>
                <c:pt idx="622">
                  <c:v>1978</c:v>
                </c:pt>
                <c:pt idx="623">
                  <c:v>1978</c:v>
                </c:pt>
                <c:pt idx="624">
                  <c:v>1978</c:v>
                </c:pt>
                <c:pt idx="625">
                  <c:v>1978</c:v>
                </c:pt>
                <c:pt idx="626">
                  <c:v>1978</c:v>
                </c:pt>
                <c:pt idx="627">
                  <c:v>1978</c:v>
                </c:pt>
                <c:pt idx="628">
                  <c:v>1978</c:v>
                </c:pt>
                <c:pt idx="629">
                  <c:v>1978</c:v>
                </c:pt>
                <c:pt idx="630">
                  <c:v>1979</c:v>
                </c:pt>
                <c:pt idx="631">
                  <c:v>1979</c:v>
                </c:pt>
                <c:pt idx="632">
                  <c:v>1979</c:v>
                </c:pt>
                <c:pt idx="633">
                  <c:v>1979</c:v>
                </c:pt>
                <c:pt idx="634">
                  <c:v>1979</c:v>
                </c:pt>
                <c:pt idx="635">
                  <c:v>1979</c:v>
                </c:pt>
                <c:pt idx="636">
                  <c:v>1979</c:v>
                </c:pt>
                <c:pt idx="637">
                  <c:v>1979</c:v>
                </c:pt>
                <c:pt idx="638">
                  <c:v>1979</c:v>
                </c:pt>
                <c:pt idx="639">
                  <c:v>1979</c:v>
                </c:pt>
                <c:pt idx="640">
                  <c:v>1979</c:v>
                </c:pt>
                <c:pt idx="641">
                  <c:v>1979</c:v>
                </c:pt>
                <c:pt idx="642">
                  <c:v>1980</c:v>
                </c:pt>
                <c:pt idx="643">
                  <c:v>1980</c:v>
                </c:pt>
                <c:pt idx="644">
                  <c:v>1980</c:v>
                </c:pt>
                <c:pt idx="645">
                  <c:v>1980</c:v>
                </c:pt>
                <c:pt idx="646">
                  <c:v>1980</c:v>
                </c:pt>
                <c:pt idx="647">
                  <c:v>1980</c:v>
                </c:pt>
                <c:pt idx="648">
                  <c:v>1980</c:v>
                </c:pt>
                <c:pt idx="649">
                  <c:v>1980</c:v>
                </c:pt>
                <c:pt idx="650">
                  <c:v>1980</c:v>
                </c:pt>
                <c:pt idx="651">
                  <c:v>1980</c:v>
                </c:pt>
                <c:pt idx="652">
                  <c:v>1980</c:v>
                </c:pt>
                <c:pt idx="653">
                  <c:v>1980</c:v>
                </c:pt>
                <c:pt idx="654">
                  <c:v>1981</c:v>
                </c:pt>
                <c:pt idx="655">
                  <c:v>1981</c:v>
                </c:pt>
                <c:pt idx="656">
                  <c:v>1981</c:v>
                </c:pt>
                <c:pt idx="657">
                  <c:v>1981</c:v>
                </c:pt>
                <c:pt idx="658">
                  <c:v>1981</c:v>
                </c:pt>
                <c:pt idx="659">
                  <c:v>1981</c:v>
                </c:pt>
                <c:pt idx="660">
                  <c:v>1981</c:v>
                </c:pt>
                <c:pt idx="661">
                  <c:v>1981</c:v>
                </c:pt>
                <c:pt idx="662">
                  <c:v>1981</c:v>
                </c:pt>
                <c:pt idx="663">
                  <c:v>1981</c:v>
                </c:pt>
                <c:pt idx="664">
                  <c:v>1981</c:v>
                </c:pt>
                <c:pt idx="665">
                  <c:v>1981</c:v>
                </c:pt>
                <c:pt idx="666">
                  <c:v>1982</c:v>
                </c:pt>
                <c:pt idx="667">
                  <c:v>1982</c:v>
                </c:pt>
                <c:pt idx="668">
                  <c:v>1982</c:v>
                </c:pt>
                <c:pt idx="669">
                  <c:v>1982</c:v>
                </c:pt>
                <c:pt idx="670">
                  <c:v>1982</c:v>
                </c:pt>
                <c:pt idx="671">
                  <c:v>1982</c:v>
                </c:pt>
                <c:pt idx="672">
                  <c:v>1982</c:v>
                </c:pt>
                <c:pt idx="673">
                  <c:v>1982</c:v>
                </c:pt>
                <c:pt idx="674">
                  <c:v>1982</c:v>
                </c:pt>
                <c:pt idx="675">
                  <c:v>1982</c:v>
                </c:pt>
                <c:pt idx="676">
                  <c:v>1982</c:v>
                </c:pt>
                <c:pt idx="677">
                  <c:v>1982</c:v>
                </c:pt>
                <c:pt idx="678">
                  <c:v>1983</c:v>
                </c:pt>
                <c:pt idx="679">
                  <c:v>1983</c:v>
                </c:pt>
                <c:pt idx="680">
                  <c:v>1983</c:v>
                </c:pt>
                <c:pt idx="681">
                  <c:v>1983</c:v>
                </c:pt>
                <c:pt idx="682">
                  <c:v>1983</c:v>
                </c:pt>
                <c:pt idx="683">
                  <c:v>1983</c:v>
                </c:pt>
                <c:pt idx="684">
                  <c:v>1983</c:v>
                </c:pt>
                <c:pt idx="685">
                  <c:v>1983</c:v>
                </c:pt>
                <c:pt idx="686">
                  <c:v>1983</c:v>
                </c:pt>
                <c:pt idx="687">
                  <c:v>1983</c:v>
                </c:pt>
                <c:pt idx="688">
                  <c:v>1983</c:v>
                </c:pt>
                <c:pt idx="689">
                  <c:v>1983</c:v>
                </c:pt>
                <c:pt idx="690">
                  <c:v>1984</c:v>
                </c:pt>
                <c:pt idx="691">
                  <c:v>1984</c:v>
                </c:pt>
                <c:pt idx="692">
                  <c:v>1984</c:v>
                </c:pt>
                <c:pt idx="693">
                  <c:v>1984</c:v>
                </c:pt>
                <c:pt idx="694">
                  <c:v>1984</c:v>
                </c:pt>
                <c:pt idx="695">
                  <c:v>1984</c:v>
                </c:pt>
                <c:pt idx="696">
                  <c:v>1984</c:v>
                </c:pt>
                <c:pt idx="697">
                  <c:v>1984</c:v>
                </c:pt>
                <c:pt idx="698">
                  <c:v>1984</c:v>
                </c:pt>
                <c:pt idx="699">
                  <c:v>1984</c:v>
                </c:pt>
                <c:pt idx="700">
                  <c:v>1984</c:v>
                </c:pt>
                <c:pt idx="701">
                  <c:v>1984</c:v>
                </c:pt>
                <c:pt idx="702">
                  <c:v>1985</c:v>
                </c:pt>
                <c:pt idx="703">
                  <c:v>1985</c:v>
                </c:pt>
                <c:pt idx="704">
                  <c:v>1985</c:v>
                </c:pt>
                <c:pt idx="705">
                  <c:v>1985</c:v>
                </c:pt>
                <c:pt idx="706">
                  <c:v>1985</c:v>
                </c:pt>
                <c:pt idx="707">
                  <c:v>1985</c:v>
                </c:pt>
                <c:pt idx="708">
                  <c:v>1985</c:v>
                </c:pt>
                <c:pt idx="709">
                  <c:v>1985</c:v>
                </c:pt>
                <c:pt idx="710">
                  <c:v>1985</c:v>
                </c:pt>
                <c:pt idx="711">
                  <c:v>1985</c:v>
                </c:pt>
                <c:pt idx="712">
                  <c:v>1985</c:v>
                </c:pt>
                <c:pt idx="713">
                  <c:v>1985</c:v>
                </c:pt>
                <c:pt idx="714">
                  <c:v>1986</c:v>
                </c:pt>
                <c:pt idx="715">
                  <c:v>1986</c:v>
                </c:pt>
                <c:pt idx="716">
                  <c:v>1986</c:v>
                </c:pt>
                <c:pt idx="717">
                  <c:v>1986</c:v>
                </c:pt>
                <c:pt idx="718">
                  <c:v>1986</c:v>
                </c:pt>
                <c:pt idx="719">
                  <c:v>1986</c:v>
                </c:pt>
                <c:pt idx="720">
                  <c:v>1986</c:v>
                </c:pt>
                <c:pt idx="721">
                  <c:v>1986</c:v>
                </c:pt>
                <c:pt idx="722">
                  <c:v>1986</c:v>
                </c:pt>
                <c:pt idx="723">
                  <c:v>1986</c:v>
                </c:pt>
                <c:pt idx="724">
                  <c:v>1986</c:v>
                </c:pt>
                <c:pt idx="725">
                  <c:v>1986</c:v>
                </c:pt>
                <c:pt idx="726">
                  <c:v>1987</c:v>
                </c:pt>
                <c:pt idx="727">
                  <c:v>1987</c:v>
                </c:pt>
                <c:pt idx="728">
                  <c:v>1987</c:v>
                </c:pt>
                <c:pt idx="729">
                  <c:v>1987</c:v>
                </c:pt>
                <c:pt idx="730">
                  <c:v>1987</c:v>
                </c:pt>
                <c:pt idx="731">
                  <c:v>1987</c:v>
                </c:pt>
                <c:pt idx="732">
                  <c:v>1987</c:v>
                </c:pt>
                <c:pt idx="733">
                  <c:v>1987</c:v>
                </c:pt>
                <c:pt idx="734">
                  <c:v>1987</c:v>
                </c:pt>
                <c:pt idx="735">
                  <c:v>1987</c:v>
                </c:pt>
                <c:pt idx="736">
                  <c:v>1987</c:v>
                </c:pt>
                <c:pt idx="737">
                  <c:v>1987</c:v>
                </c:pt>
                <c:pt idx="738">
                  <c:v>1988</c:v>
                </c:pt>
                <c:pt idx="739">
                  <c:v>1988</c:v>
                </c:pt>
                <c:pt idx="740">
                  <c:v>1988</c:v>
                </c:pt>
                <c:pt idx="741">
                  <c:v>1988</c:v>
                </c:pt>
                <c:pt idx="742">
                  <c:v>1988</c:v>
                </c:pt>
                <c:pt idx="743">
                  <c:v>1988</c:v>
                </c:pt>
                <c:pt idx="744">
                  <c:v>1988</c:v>
                </c:pt>
                <c:pt idx="745">
                  <c:v>1988</c:v>
                </c:pt>
                <c:pt idx="746">
                  <c:v>1988</c:v>
                </c:pt>
                <c:pt idx="747">
                  <c:v>1988</c:v>
                </c:pt>
                <c:pt idx="748">
                  <c:v>1988</c:v>
                </c:pt>
                <c:pt idx="749">
                  <c:v>1988</c:v>
                </c:pt>
                <c:pt idx="750">
                  <c:v>1989</c:v>
                </c:pt>
                <c:pt idx="751">
                  <c:v>1989</c:v>
                </c:pt>
                <c:pt idx="752">
                  <c:v>1989</c:v>
                </c:pt>
                <c:pt idx="753">
                  <c:v>1989</c:v>
                </c:pt>
                <c:pt idx="754">
                  <c:v>1989</c:v>
                </c:pt>
                <c:pt idx="755">
                  <c:v>1989</c:v>
                </c:pt>
                <c:pt idx="756">
                  <c:v>1989</c:v>
                </c:pt>
                <c:pt idx="757">
                  <c:v>1989</c:v>
                </c:pt>
                <c:pt idx="758">
                  <c:v>1989</c:v>
                </c:pt>
                <c:pt idx="759">
                  <c:v>1989</c:v>
                </c:pt>
                <c:pt idx="760">
                  <c:v>1989</c:v>
                </c:pt>
                <c:pt idx="761">
                  <c:v>1989</c:v>
                </c:pt>
                <c:pt idx="762">
                  <c:v>1990</c:v>
                </c:pt>
                <c:pt idx="763">
                  <c:v>1990</c:v>
                </c:pt>
                <c:pt idx="764">
                  <c:v>1990</c:v>
                </c:pt>
                <c:pt idx="765">
                  <c:v>1990</c:v>
                </c:pt>
                <c:pt idx="766">
                  <c:v>1990</c:v>
                </c:pt>
                <c:pt idx="767">
                  <c:v>1990</c:v>
                </c:pt>
                <c:pt idx="768">
                  <c:v>1990</c:v>
                </c:pt>
                <c:pt idx="769">
                  <c:v>1990</c:v>
                </c:pt>
                <c:pt idx="770">
                  <c:v>1990</c:v>
                </c:pt>
                <c:pt idx="771">
                  <c:v>1990</c:v>
                </c:pt>
                <c:pt idx="772">
                  <c:v>1990</c:v>
                </c:pt>
                <c:pt idx="773">
                  <c:v>1990</c:v>
                </c:pt>
                <c:pt idx="774">
                  <c:v>1991</c:v>
                </c:pt>
                <c:pt idx="775">
                  <c:v>1991</c:v>
                </c:pt>
                <c:pt idx="776">
                  <c:v>1991</c:v>
                </c:pt>
                <c:pt idx="777">
                  <c:v>1991</c:v>
                </c:pt>
                <c:pt idx="778">
                  <c:v>1991</c:v>
                </c:pt>
                <c:pt idx="779">
                  <c:v>1991</c:v>
                </c:pt>
                <c:pt idx="780">
                  <c:v>1991</c:v>
                </c:pt>
                <c:pt idx="781">
                  <c:v>1991</c:v>
                </c:pt>
                <c:pt idx="782">
                  <c:v>1991</c:v>
                </c:pt>
                <c:pt idx="783">
                  <c:v>1991</c:v>
                </c:pt>
                <c:pt idx="784">
                  <c:v>1991</c:v>
                </c:pt>
                <c:pt idx="785">
                  <c:v>1991</c:v>
                </c:pt>
                <c:pt idx="786">
                  <c:v>1992</c:v>
                </c:pt>
                <c:pt idx="787">
                  <c:v>1992</c:v>
                </c:pt>
                <c:pt idx="788">
                  <c:v>1992</c:v>
                </c:pt>
                <c:pt idx="789">
                  <c:v>1992</c:v>
                </c:pt>
                <c:pt idx="790">
                  <c:v>1992</c:v>
                </c:pt>
                <c:pt idx="791">
                  <c:v>1992</c:v>
                </c:pt>
                <c:pt idx="792">
                  <c:v>1992</c:v>
                </c:pt>
                <c:pt idx="793">
                  <c:v>1992</c:v>
                </c:pt>
                <c:pt idx="794">
                  <c:v>1992</c:v>
                </c:pt>
                <c:pt idx="795">
                  <c:v>1992</c:v>
                </c:pt>
                <c:pt idx="796">
                  <c:v>1992</c:v>
                </c:pt>
                <c:pt idx="797">
                  <c:v>1992</c:v>
                </c:pt>
                <c:pt idx="798">
                  <c:v>1993</c:v>
                </c:pt>
                <c:pt idx="799">
                  <c:v>1993</c:v>
                </c:pt>
                <c:pt idx="800">
                  <c:v>1993</c:v>
                </c:pt>
                <c:pt idx="801">
                  <c:v>1993</c:v>
                </c:pt>
                <c:pt idx="802">
                  <c:v>1993</c:v>
                </c:pt>
                <c:pt idx="803">
                  <c:v>1993</c:v>
                </c:pt>
                <c:pt idx="804">
                  <c:v>1993</c:v>
                </c:pt>
                <c:pt idx="805">
                  <c:v>1993</c:v>
                </c:pt>
                <c:pt idx="806">
                  <c:v>1993</c:v>
                </c:pt>
                <c:pt idx="807">
                  <c:v>1993</c:v>
                </c:pt>
                <c:pt idx="808">
                  <c:v>1993</c:v>
                </c:pt>
                <c:pt idx="809">
                  <c:v>1993</c:v>
                </c:pt>
                <c:pt idx="810">
                  <c:v>1994</c:v>
                </c:pt>
                <c:pt idx="811">
                  <c:v>1994</c:v>
                </c:pt>
                <c:pt idx="812">
                  <c:v>1994</c:v>
                </c:pt>
                <c:pt idx="813">
                  <c:v>1994</c:v>
                </c:pt>
                <c:pt idx="814">
                  <c:v>1994</c:v>
                </c:pt>
                <c:pt idx="815">
                  <c:v>1994</c:v>
                </c:pt>
                <c:pt idx="816">
                  <c:v>1994</c:v>
                </c:pt>
                <c:pt idx="817">
                  <c:v>1994</c:v>
                </c:pt>
                <c:pt idx="818">
                  <c:v>1994</c:v>
                </c:pt>
                <c:pt idx="819">
                  <c:v>1994</c:v>
                </c:pt>
                <c:pt idx="820">
                  <c:v>1994</c:v>
                </c:pt>
                <c:pt idx="821">
                  <c:v>1994</c:v>
                </c:pt>
                <c:pt idx="822">
                  <c:v>1995</c:v>
                </c:pt>
                <c:pt idx="823">
                  <c:v>1995</c:v>
                </c:pt>
                <c:pt idx="824">
                  <c:v>1995</c:v>
                </c:pt>
                <c:pt idx="825">
                  <c:v>1995</c:v>
                </c:pt>
                <c:pt idx="826">
                  <c:v>1995</c:v>
                </c:pt>
                <c:pt idx="827">
                  <c:v>1995</c:v>
                </c:pt>
                <c:pt idx="828">
                  <c:v>1995</c:v>
                </c:pt>
                <c:pt idx="829">
                  <c:v>1995</c:v>
                </c:pt>
                <c:pt idx="830">
                  <c:v>1995</c:v>
                </c:pt>
                <c:pt idx="831">
                  <c:v>1995</c:v>
                </c:pt>
                <c:pt idx="832">
                  <c:v>1995</c:v>
                </c:pt>
                <c:pt idx="833">
                  <c:v>1995</c:v>
                </c:pt>
                <c:pt idx="834">
                  <c:v>1996</c:v>
                </c:pt>
                <c:pt idx="835">
                  <c:v>1996</c:v>
                </c:pt>
                <c:pt idx="836">
                  <c:v>1996</c:v>
                </c:pt>
                <c:pt idx="837">
                  <c:v>1996</c:v>
                </c:pt>
                <c:pt idx="838">
                  <c:v>1996</c:v>
                </c:pt>
                <c:pt idx="839">
                  <c:v>1996</c:v>
                </c:pt>
                <c:pt idx="840">
                  <c:v>1996</c:v>
                </c:pt>
                <c:pt idx="841">
                  <c:v>1996</c:v>
                </c:pt>
                <c:pt idx="842">
                  <c:v>1996</c:v>
                </c:pt>
                <c:pt idx="843">
                  <c:v>1996</c:v>
                </c:pt>
                <c:pt idx="844">
                  <c:v>1996</c:v>
                </c:pt>
                <c:pt idx="845">
                  <c:v>1996</c:v>
                </c:pt>
                <c:pt idx="846">
                  <c:v>1997</c:v>
                </c:pt>
                <c:pt idx="847">
                  <c:v>1997</c:v>
                </c:pt>
                <c:pt idx="848">
                  <c:v>1997</c:v>
                </c:pt>
                <c:pt idx="849">
                  <c:v>1997</c:v>
                </c:pt>
                <c:pt idx="850">
                  <c:v>1997</c:v>
                </c:pt>
                <c:pt idx="851">
                  <c:v>1997</c:v>
                </c:pt>
                <c:pt idx="852">
                  <c:v>1997</c:v>
                </c:pt>
                <c:pt idx="853">
                  <c:v>1997</c:v>
                </c:pt>
                <c:pt idx="854">
                  <c:v>1997</c:v>
                </c:pt>
                <c:pt idx="855">
                  <c:v>1997</c:v>
                </c:pt>
                <c:pt idx="856">
                  <c:v>1997</c:v>
                </c:pt>
                <c:pt idx="857">
                  <c:v>1997</c:v>
                </c:pt>
                <c:pt idx="858">
                  <c:v>1998</c:v>
                </c:pt>
                <c:pt idx="859">
                  <c:v>1998</c:v>
                </c:pt>
                <c:pt idx="860">
                  <c:v>1998</c:v>
                </c:pt>
                <c:pt idx="861">
                  <c:v>1998</c:v>
                </c:pt>
                <c:pt idx="862">
                  <c:v>1998</c:v>
                </c:pt>
                <c:pt idx="863">
                  <c:v>1998</c:v>
                </c:pt>
                <c:pt idx="864">
                  <c:v>1998</c:v>
                </c:pt>
                <c:pt idx="865">
                  <c:v>1998</c:v>
                </c:pt>
                <c:pt idx="866">
                  <c:v>1998</c:v>
                </c:pt>
                <c:pt idx="867">
                  <c:v>1998</c:v>
                </c:pt>
                <c:pt idx="868">
                  <c:v>1998</c:v>
                </c:pt>
                <c:pt idx="869">
                  <c:v>1998</c:v>
                </c:pt>
                <c:pt idx="870">
                  <c:v>1999</c:v>
                </c:pt>
                <c:pt idx="871">
                  <c:v>1999</c:v>
                </c:pt>
                <c:pt idx="872">
                  <c:v>1999</c:v>
                </c:pt>
                <c:pt idx="873">
                  <c:v>1999</c:v>
                </c:pt>
                <c:pt idx="874">
                  <c:v>1999</c:v>
                </c:pt>
                <c:pt idx="875">
                  <c:v>1999</c:v>
                </c:pt>
                <c:pt idx="876">
                  <c:v>1999</c:v>
                </c:pt>
                <c:pt idx="877">
                  <c:v>1999</c:v>
                </c:pt>
                <c:pt idx="878">
                  <c:v>1999</c:v>
                </c:pt>
                <c:pt idx="879">
                  <c:v>1999</c:v>
                </c:pt>
                <c:pt idx="880">
                  <c:v>1999</c:v>
                </c:pt>
                <c:pt idx="881">
                  <c:v>1999</c:v>
                </c:pt>
                <c:pt idx="882">
                  <c:v>2000</c:v>
                </c:pt>
                <c:pt idx="883">
                  <c:v>2000</c:v>
                </c:pt>
                <c:pt idx="884">
                  <c:v>2000</c:v>
                </c:pt>
                <c:pt idx="885">
                  <c:v>2000</c:v>
                </c:pt>
                <c:pt idx="886">
                  <c:v>2000</c:v>
                </c:pt>
                <c:pt idx="887">
                  <c:v>2000</c:v>
                </c:pt>
                <c:pt idx="888">
                  <c:v>2000</c:v>
                </c:pt>
                <c:pt idx="889">
                  <c:v>2000</c:v>
                </c:pt>
                <c:pt idx="890">
                  <c:v>2000</c:v>
                </c:pt>
                <c:pt idx="891">
                  <c:v>2000</c:v>
                </c:pt>
                <c:pt idx="892">
                  <c:v>2000</c:v>
                </c:pt>
                <c:pt idx="893">
                  <c:v>2000</c:v>
                </c:pt>
                <c:pt idx="894">
                  <c:v>2001</c:v>
                </c:pt>
                <c:pt idx="895">
                  <c:v>2001</c:v>
                </c:pt>
                <c:pt idx="896">
                  <c:v>2001</c:v>
                </c:pt>
                <c:pt idx="897">
                  <c:v>2001</c:v>
                </c:pt>
                <c:pt idx="898">
                  <c:v>2001</c:v>
                </c:pt>
                <c:pt idx="899">
                  <c:v>2001</c:v>
                </c:pt>
                <c:pt idx="900">
                  <c:v>2001</c:v>
                </c:pt>
                <c:pt idx="901">
                  <c:v>2001</c:v>
                </c:pt>
                <c:pt idx="902">
                  <c:v>2001</c:v>
                </c:pt>
                <c:pt idx="903">
                  <c:v>2001</c:v>
                </c:pt>
                <c:pt idx="904">
                  <c:v>2001</c:v>
                </c:pt>
                <c:pt idx="905">
                  <c:v>2001</c:v>
                </c:pt>
                <c:pt idx="906">
                  <c:v>2002</c:v>
                </c:pt>
                <c:pt idx="907">
                  <c:v>2002</c:v>
                </c:pt>
                <c:pt idx="908">
                  <c:v>2002</c:v>
                </c:pt>
                <c:pt idx="909">
                  <c:v>2002</c:v>
                </c:pt>
                <c:pt idx="910">
                  <c:v>2002</c:v>
                </c:pt>
                <c:pt idx="911">
                  <c:v>2002</c:v>
                </c:pt>
                <c:pt idx="912">
                  <c:v>2002</c:v>
                </c:pt>
                <c:pt idx="913">
                  <c:v>2002</c:v>
                </c:pt>
                <c:pt idx="914">
                  <c:v>2002</c:v>
                </c:pt>
                <c:pt idx="915">
                  <c:v>2002</c:v>
                </c:pt>
                <c:pt idx="916">
                  <c:v>2002</c:v>
                </c:pt>
                <c:pt idx="917">
                  <c:v>2002</c:v>
                </c:pt>
                <c:pt idx="918">
                  <c:v>2003</c:v>
                </c:pt>
                <c:pt idx="919">
                  <c:v>2003</c:v>
                </c:pt>
                <c:pt idx="920">
                  <c:v>2003</c:v>
                </c:pt>
                <c:pt idx="921">
                  <c:v>2003</c:v>
                </c:pt>
                <c:pt idx="922">
                  <c:v>2003</c:v>
                </c:pt>
                <c:pt idx="923">
                  <c:v>2003</c:v>
                </c:pt>
                <c:pt idx="924">
                  <c:v>2003</c:v>
                </c:pt>
                <c:pt idx="925">
                  <c:v>2003</c:v>
                </c:pt>
                <c:pt idx="926">
                  <c:v>2003</c:v>
                </c:pt>
                <c:pt idx="927">
                  <c:v>2003</c:v>
                </c:pt>
                <c:pt idx="928">
                  <c:v>2003</c:v>
                </c:pt>
                <c:pt idx="929">
                  <c:v>2003</c:v>
                </c:pt>
                <c:pt idx="930">
                  <c:v>2004</c:v>
                </c:pt>
                <c:pt idx="931">
                  <c:v>2004</c:v>
                </c:pt>
                <c:pt idx="932">
                  <c:v>2004</c:v>
                </c:pt>
                <c:pt idx="933">
                  <c:v>2004</c:v>
                </c:pt>
                <c:pt idx="934">
                  <c:v>2004</c:v>
                </c:pt>
                <c:pt idx="935">
                  <c:v>2004</c:v>
                </c:pt>
                <c:pt idx="936">
                  <c:v>2004</c:v>
                </c:pt>
                <c:pt idx="937">
                  <c:v>2004</c:v>
                </c:pt>
                <c:pt idx="938">
                  <c:v>2004</c:v>
                </c:pt>
                <c:pt idx="939">
                  <c:v>2004</c:v>
                </c:pt>
                <c:pt idx="940">
                  <c:v>2004</c:v>
                </c:pt>
                <c:pt idx="941">
                  <c:v>2004</c:v>
                </c:pt>
                <c:pt idx="942">
                  <c:v>2005</c:v>
                </c:pt>
                <c:pt idx="943">
                  <c:v>2005</c:v>
                </c:pt>
                <c:pt idx="944">
                  <c:v>2005</c:v>
                </c:pt>
                <c:pt idx="945">
                  <c:v>2005</c:v>
                </c:pt>
                <c:pt idx="946">
                  <c:v>2005</c:v>
                </c:pt>
                <c:pt idx="947">
                  <c:v>2005</c:v>
                </c:pt>
                <c:pt idx="948">
                  <c:v>2005</c:v>
                </c:pt>
                <c:pt idx="949">
                  <c:v>2005</c:v>
                </c:pt>
                <c:pt idx="950">
                  <c:v>2005</c:v>
                </c:pt>
                <c:pt idx="951">
                  <c:v>2005</c:v>
                </c:pt>
                <c:pt idx="952">
                  <c:v>2005</c:v>
                </c:pt>
                <c:pt idx="953">
                  <c:v>2005</c:v>
                </c:pt>
                <c:pt idx="954">
                  <c:v>2006</c:v>
                </c:pt>
                <c:pt idx="955">
                  <c:v>2006</c:v>
                </c:pt>
                <c:pt idx="956">
                  <c:v>2006</c:v>
                </c:pt>
                <c:pt idx="957">
                  <c:v>2006</c:v>
                </c:pt>
                <c:pt idx="958">
                  <c:v>2006</c:v>
                </c:pt>
                <c:pt idx="959">
                  <c:v>2006</c:v>
                </c:pt>
                <c:pt idx="960">
                  <c:v>2006</c:v>
                </c:pt>
                <c:pt idx="961">
                  <c:v>2006</c:v>
                </c:pt>
                <c:pt idx="962">
                  <c:v>2006</c:v>
                </c:pt>
                <c:pt idx="963">
                  <c:v>2006</c:v>
                </c:pt>
                <c:pt idx="964">
                  <c:v>2006</c:v>
                </c:pt>
                <c:pt idx="965">
                  <c:v>2006</c:v>
                </c:pt>
                <c:pt idx="966">
                  <c:v>2007</c:v>
                </c:pt>
                <c:pt idx="967">
                  <c:v>2007</c:v>
                </c:pt>
                <c:pt idx="968">
                  <c:v>2007</c:v>
                </c:pt>
                <c:pt idx="969">
                  <c:v>2007</c:v>
                </c:pt>
                <c:pt idx="970">
                  <c:v>2007</c:v>
                </c:pt>
                <c:pt idx="971">
                  <c:v>2007</c:v>
                </c:pt>
                <c:pt idx="972">
                  <c:v>2007</c:v>
                </c:pt>
                <c:pt idx="973">
                  <c:v>2007</c:v>
                </c:pt>
                <c:pt idx="974">
                  <c:v>2007</c:v>
                </c:pt>
                <c:pt idx="975">
                  <c:v>2007</c:v>
                </c:pt>
                <c:pt idx="976">
                  <c:v>2007</c:v>
                </c:pt>
                <c:pt idx="977">
                  <c:v>2007</c:v>
                </c:pt>
                <c:pt idx="978">
                  <c:v>2008</c:v>
                </c:pt>
                <c:pt idx="979">
                  <c:v>2008</c:v>
                </c:pt>
                <c:pt idx="980">
                  <c:v>2008</c:v>
                </c:pt>
                <c:pt idx="981">
                  <c:v>2008</c:v>
                </c:pt>
                <c:pt idx="982">
                  <c:v>2008</c:v>
                </c:pt>
                <c:pt idx="983">
                  <c:v>2008</c:v>
                </c:pt>
                <c:pt idx="984">
                  <c:v>2008</c:v>
                </c:pt>
                <c:pt idx="985">
                  <c:v>2008</c:v>
                </c:pt>
                <c:pt idx="986">
                  <c:v>2008</c:v>
                </c:pt>
                <c:pt idx="987">
                  <c:v>2008</c:v>
                </c:pt>
                <c:pt idx="988">
                  <c:v>2008</c:v>
                </c:pt>
                <c:pt idx="989">
                  <c:v>2008</c:v>
                </c:pt>
                <c:pt idx="990">
                  <c:v>2009</c:v>
                </c:pt>
                <c:pt idx="991">
                  <c:v>2009</c:v>
                </c:pt>
                <c:pt idx="992">
                  <c:v>2009</c:v>
                </c:pt>
                <c:pt idx="993">
                  <c:v>2009</c:v>
                </c:pt>
                <c:pt idx="994">
                  <c:v>2009</c:v>
                </c:pt>
                <c:pt idx="995">
                  <c:v>2009</c:v>
                </c:pt>
                <c:pt idx="996">
                  <c:v>2009</c:v>
                </c:pt>
                <c:pt idx="997">
                  <c:v>2009</c:v>
                </c:pt>
                <c:pt idx="998">
                  <c:v>2009</c:v>
                </c:pt>
                <c:pt idx="999">
                  <c:v>2009</c:v>
                </c:pt>
                <c:pt idx="1000">
                  <c:v>2009</c:v>
                </c:pt>
                <c:pt idx="1001">
                  <c:v>2009</c:v>
                </c:pt>
                <c:pt idx="1002">
                  <c:v>2010</c:v>
                </c:pt>
                <c:pt idx="1003">
                  <c:v>2010</c:v>
                </c:pt>
                <c:pt idx="1004">
                  <c:v>2010</c:v>
                </c:pt>
                <c:pt idx="1005">
                  <c:v>2010</c:v>
                </c:pt>
                <c:pt idx="1006">
                  <c:v>2010</c:v>
                </c:pt>
                <c:pt idx="1007">
                  <c:v>2010</c:v>
                </c:pt>
                <c:pt idx="1008">
                  <c:v>2010</c:v>
                </c:pt>
                <c:pt idx="1009">
                  <c:v>2010</c:v>
                </c:pt>
                <c:pt idx="1010">
                  <c:v>2010</c:v>
                </c:pt>
                <c:pt idx="1011">
                  <c:v>2010</c:v>
                </c:pt>
                <c:pt idx="1012">
                  <c:v>2010</c:v>
                </c:pt>
                <c:pt idx="1013">
                  <c:v>2010</c:v>
                </c:pt>
                <c:pt idx="1014">
                  <c:v>2011</c:v>
                </c:pt>
                <c:pt idx="1015">
                  <c:v>2011</c:v>
                </c:pt>
                <c:pt idx="1016">
                  <c:v>2011</c:v>
                </c:pt>
                <c:pt idx="1017">
                  <c:v>2011</c:v>
                </c:pt>
                <c:pt idx="1018">
                  <c:v>2011</c:v>
                </c:pt>
                <c:pt idx="1019">
                  <c:v>2011</c:v>
                </c:pt>
                <c:pt idx="1020">
                  <c:v>2011</c:v>
                </c:pt>
                <c:pt idx="1021">
                  <c:v>2011</c:v>
                </c:pt>
                <c:pt idx="1022">
                  <c:v>2011</c:v>
                </c:pt>
                <c:pt idx="1023">
                  <c:v>2011</c:v>
                </c:pt>
                <c:pt idx="1024">
                  <c:v>2011</c:v>
                </c:pt>
                <c:pt idx="1025">
                  <c:v>2011</c:v>
                </c:pt>
                <c:pt idx="1026">
                  <c:v>2012</c:v>
                </c:pt>
                <c:pt idx="1027">
                  <c:v>2012</c:v>
                </c:pt>
                <c:pt idx="1028">
                  <c:v>2012</c:v>
                </c:pt>
                <c:pt idx="1029">
                  <c:v>2012</c:v>
                </c:pt>
                <c:pt idx="1030">
                  <c:v>2012</c:v>
                </c:pt>
                <c:pt idx="1031">
                  <c:v>2012</c:v>
                </c:pt>
                <c:pt idx="1032">
                  <c:v>2012</c:v>
                </c:pt>
                <c:pt idx="1033">
                  <c:v>2012</c:v>
                </c:pt>
                <c:pt idx="1034">
                  <c:v>2012</c:v>
                </c:pt>
                <c:pt idx="1035">
                  <c:v>2012</c:v>
                </c:pt>
                <c:pt idx="1036">
                  <c:v>2012</c:v>
                </c:pt>
                <c:pt idx="1037">
                  <c:v>2012</c:v>
                </c:pt>
                <c:pt idx="1038">
                  <c:v>2013</c:v>
                </c:pt>
                <c:pt idx="1039">
                  <c:v>2013</c:v>
                </c:pt>
                <c:pt idx="1040">
                  <c:v>2013</c:v>
                </c:pt>
                <c:pt idx="1041">
                  <c:v>2013</c:v>
                </c:pt>
                <c:pt idx="1042">
                  <c:v>2013</c:v>
                </c:pt>
                <c:pt idx="1043">
                  <c:v>2013</c:v>
                </c:pt>
                <c:pt idx="1044">
                  <c:v>2013</c:v>
                </c:pt>
                <c:pt idx="1045">
                  <c:v>2013</c:v>
                </c:pt>
                <c:pt idx="1046">
                  <c:v>2013</c:v>
                </c:pt>
                <c:pt idx="1047">
                  <c:v>2013</c:v>
                </c:pt>
                <c:pt idx="1048">
                  <c:v>2013</c:v>
                </c:pt>
                <c:pt idx="1049">
                  <c:v>2013</c:v>
                </c:pt>
              </c:numCache>
            </c:numRef>
          </c:cat>
          <c:val>
            <c:numRef>
              <c:f>VW_indexExcess!$K$3:$K$1052</c:f>
              <c:numCache>
                <c:formatCode>General</c:formatCode>
                <c:ptCount val="1050"/>
                <c:pt idx="0">
                  <c:v>1.0006203876999999</c:v>
                </c:pt>
                <c:pt idx="1">
                  <c:v>1.0023146759639039</c:v>
                </c:pt>
                <c:pt idx="2">
                  <c:v>1.0149469820350121</c:v>
                </c:pt>
                <c:pt idx="3">
                  <c:v>1.0340909300762131</c:v>
                </c:pt>
                <c:pt idx="4">
                  <c:v>1.0414420835390299</c:v>
                </c:pt>
                <c:pt idx="5">
                  <c:v>1.0452245337009971</c:v>
                </c:pt>
                <c:pt idx="6">
                  <c:v>1.0271548194797671</c:v>
                </c:pt>
                <c:pt idx="7">
                  <c:v>1.037012754820736</c:v>
                </c:pt>
                <c:pt idx="8">
                  <c:v>1.040417371188685</c:v>
                </c:pt>
                <c:pt idx="9">
                  <c:v>1.032314870169966</c:v>
                </c:pt>
                <c:pt idx="10">
                  <c:v>1.0414026323882739</c:v>
                </c:pt>
                <c:pt idx="11">
                  <c:v>1.0332930155609239</c:v>
                </c:pt>
                <c:pt idx="12">
                  <c:v>1.0410825268874839</c:v>
                </c:pt>
                <c:pt idx="13">
                  <c:v>1.0497603403632549</c:v>
                </c:pt>
                <c:pt idx="14">
                  <c:v>1.0386915896522</c:v>
                </c:pt>
                <c:pt idx="15">
                  <c:v>1.044813187504936</c:v>
                </c:pt>
                <c:pt idx="16">
                  <c:v>1.0523358096478379</c:v>
                </c:pt>
                <c:pt idx="17">
                  <c:v>1.0571443240624421</c:v>
                </c:pt>
                <c:pt idx="18">
                  <c:v>1.063319859071767</c:v>
                </c:pt>
                <c:pt idx="19">
                  <c:v>1.0737812044385211</c:v>
                </c:pt>
                <c:pt idx="20">
                  <c:v>1.0839753334629221</c:v>
                </c:pt>
                <c:pt idx="21">
                  <c:v>1.080124293211753</c:v>
                </c:pt>
                <c:pt idx="22">
                  <c:v>1.070918380899218</c:v>
                </c:pt>
                <c:pt idx="23">
                  <c:v>1.07722807436029</c:v>
                </c:pt>
                <c:pt idx="24">
                  <c:v>1.0876221828774939</c:v>
                </c:pt>
                <c:pt idx="25">
                  <c:v>1.102814324454318</c:v>
                </c:pt>
                <c:pt idx="26">
                  <c:v>1.1140502905218319</c:v>
                </c:pt>
                <c:pt idx="27">
                  <c:v>1.106193204642812</c:v>
                </c:pt>
                <c:pt idx="28">
                  <c:v>1.1221443416274399</c:v>
                </c:pt>
                <c:pt idx="29">
                  <c:v>1.1454093143222399</c:v>
                </c:pt>
                <c:pt idx="30">
                  <c:v>1.1669102164773699</c:v>
                </c:pt>
                <c:pt idx="31">
                  <c:v>1.184928813316831</c:v>
                </c:pt>
                <c:pt idx="32">
                  <c:v>1.1526603282778409</c:v>
                </c:pt>
                <c:pt idx="33">
                  <c:v>1.1593317865554811</c:v>
                </c:pt>
                <c:pt idx="34">
                  <c:v>1.129868717503042</c:v>
                </c:pt>
                <c:pt idx="35">
                  <c:v>1.1520948252405729</c:v>
                </c:pt>
                <c:pt idx="36">
                  <c:v>1.144925195131248</c:v>
                </c:pt>
                <c:pt idx="37">
                  <c:v>1.16290928795949</c:v>
                </c:pt>
                <c:pt idx="38">
                  <c:v>1.128796148730425</c:v>
                </c:pt>
                <c:pt idx="39">
                  <c:v>1.05681745429167</c:v>
                </c:pt>
                <c:pt idx="40">
                  <c:v>1.1900264873922941</c:v>
                </c:pt>
                <c:pt idx="41">
                  <c:v>1.183610438165041</c:v>
                </c:pt>
                <c:pt idx="42">
                  <c:v>1.2171739115241269</c:v>
                </c:pt>
                <c:pt idx="43">
                  <c:v>1.190822292304629</c:v>
                </c:pt>
                <c:pt idx="44">
                  <c:v>1.21039128545237</c:v>
                </c:pt>
                <c:pt idx="45">
                  <c:v>1.188304355769344</c:v>
                </c:pt>
                <c:pt idx="46">
                  <c:v>1.2060928740120831</c:v>
                </c:pt>
                <c:pt idx="47">
                  <c:v>1.1395000974659071</c:v>
                </c:pt>
                <c:pt idx="48">
                  <c:v>1.1770419421041081</c:v>
                </c:pt>
                <c:pt idx="49">
                  <c:v>1.174127625097843</c:v>
                </c:pt>
                <c:pt idx="50">
                  <c:v>1.1171596337221179</c:v>
                </c:pt>
                <c:pt idx="51">
                  <c:v>1.153676333113131</c:v>
                </c:pt>
                <c:pt idx="52">
                  <c:v>1.179463292436024</c:v>
                </c:pt>
                <c:pt idx="53">
                  <c:v>1.1402715707295019</c:v>
                </c:pt>
                <c:pt idx="54">
                  <c:v>1.1734056332299529</c:v>
                </c:pt>
                <c:pt idx="55">
                  <c:v>1.2421294592196079</c:v>
                </c:pt>
                <c:pt idx="56">
                  <c:v>1.2151171443805699</c:v>
                </c:pt>
                <c:pt idx="57">
                  <c:v>1.1411421905735231</c:v>
                </c:pt>
                <c:pt idx="58">
                  <c:v>1.106691179732066</c:v>
                </c:pt>
                <c:pt idx="59">
                  <c:v>1.24121746489975</c:v>
                </c:pt>
                <c:pt idx="60">
                  <c:v>1.1948297747478971</c:v>
                </c:pt>
                <c:pt idx="61">
                  <c:v>1.170917618984783</c:v>
                </c:pt>
                <c:pt idx="62">
                  <c:v>1.151739845461156</c:v>
                </c:pt>
                <c:pt idx="63">
                  <c:v>1.10739436818395</c:v>
                </c:pt>
                <c:pt idx="64">
                  <c:v>1.0701805720203541</c:v>
                </c:pt>
                <c:pt idx="65">
                  <c:v>1.02742421910285</c:v>
                </c:pt>
                <c:pt idx="66">
                  <c:v>0.99356119220665495</c:v>
                </c:pt>
                <c:pt idx="67">
                  <c:v>0.98382970842508899</c:v>
                </c:pt>
                <c:pt idx="68">
                  <c:v>0.94152923093183505</c:v>
                </c:pt>
                <c:pt idx="69">
                  <c:v>0.95366486359351199</c:v>
                </c:pt>
                <c:pt idx="70">
                  <c:v>0.88664339599652497</c:v>
                </c:pt>
                <c:pt idx="71">
                  <c:v>0.84180823783136705</c:v>
                </c:pt>
                <c:pt idx="72">
                  <c:v>0.91903388731336699</c:v>
                </c:pt>
                <c:pt idx="73">
                  <c:v>1.023554553233802</c:v>
                </c:pt>
                <c:pt idx="74">
                  <c:v>1.079621234049422</c:v>
                </c:pt>
                <c:pt idx="75">
                  <c:v>1.029166669817897</c:v>
                </c:pt>
                <c:pt idx="76">
                  <c:v>0.98151942489700394</c:v>
                </c:pt>
                <c:pt idx="77">
                  <c:v>0.94966576374418299</c:v>
                </c:pt>
                <c:pt idx="78">
                  <c:v>0.94949187804350998</c:v>
                </c:pt>
                <c:pt idx="79">
                  <c:v>0.89153493273690099</c:v>
                </c:pt>
                <c:pt idx="80">
                  <c:v>0.86947949520803003</c:v>
                </c:pt>
                <c:pt idx="81">
                  <c:v>0.93834049662085595</c:v>
                </c:pt>
                <c:pt idx="82">
                  <c:v>0.96779968938088001</c:v>
                </c:pt>
                <c:pt idx="83">
                  <c:v>0.99943464879245503</c:v>
                </c:pt>
                <c:pt idx="84">
                  <c:v>0.88666662739305402</c:v>
                </c:pt>
                <c:pt idx="85">
                  <c:v>0.94263911205783402</c:v>
                </c:pt>
                <c:pt idx="86">
                  <c:v>0.88921663155677699</c:v>
                </c:pt>
                <c:pt idx="87">
                  <c:v>0.94656245141406903</c:v>
                </c:pt>
                <c:pt idx="88">
                  <c:v>0.95027181980826503</c:v>
                </c:pt>
                <c:pt idx="89">
                  <c:v>0.93372979680738499</c:v>
                </c:pt>
                <c:pt idx="90">
                  <c:v>0.94351827749517903</c:v>
                </c:pt>
                <c:pt idx="91">
                  <c:v>0.91453452728894102</c:v>
                </c:pt>
                <c:pt idx="92">
                  <c:v>0.92110817385215105</c:v>
                </c:pt>
                <c:pt idx="93">
                  <c:v>0.91540932547815401</c:v>
                </c:pt>
                <c:pt idx="94">
                  <c:v>0.90372750970670102</c:v>
                </c:pt>
                <c:pt idx="95">
                  <c:v>0.89246818465414002</c:v>
                </c:pt>
                <c:pt idx="96">
                  <c:v>0.79243980254263902</c:v>
                </c:pt>
                <c:pt idx="97">
                  <c:v>0.80798013133636604</c:v>
                </c:pt>
                <c:pt idx="98">
                  <c:v>0.83881441591841499</c:v>
                </c:pt>
                <c:pt idx="99">
                  <c:v>0.81929669503321001</c:v>
                </c:pt>
                <c:pt idx="100">
                  <c:v>0.84094523771363905</c:v>
                </c:pt>
                <c:pt idx="101">
                  <c:v>0.84130059796100798</c:v>
                </c:pt>
                <c:pt idx="102">
                  <c:v>0.83353079573405997</c:v>
                </c:pt>
                <c:pt idx="103">
                  <c:v>0.82349557173540699</c:v>
                </c:pt>
                <c:pt idx="104">
                  <c:v>0.83066591600100204</c:v>
                </c:pt>
                <c:pt idx="105">
                  <c:v>0.85677793869325802</c:v>
                </c:pt>
                <c:pt idx="106">
                  <c:v>0.86487521787541299</c:v>
                </c:pt>
                <c:pt idx="107">
                  <c:v>0.86843309467047203</c:v>
                </c:pt>
                <c:pt idx="108">
                  <c:v>0.88250159947101103</c:v>
                </c:pt>
                <c:pt idx="109">
                  <c:v>0.85940660233048105</c:v>
                </c:pt>
                <c:pt idx="110">
                  <c:v>0.85895642882345502</c:v>
                </c:pt>
                <c:pt idx="111">
                  <c:v>0.88171536301360998</c:v>
                </c:pt>
                <c:pt idx="112">
                  <c:v>0.87560001097488105</c:v>
                </c:pt>
                <c:pt idx="113">
                  <c:v>0.89567277496299502</c:v>
                </c:pt>
                <c:pt idx="114">
                  <c:v>0.92947840893953904</c:v>
                </c:pt>
                <c:pt idx="115">
                  <c:v>0.91186665018799595</c:v>
                </c:pt>
                <c:pt idx="116">
                  <c:v>0.91225707318920701</c:v>
                </c:pt>
                <c:pt idx="117">
                  <c:v>0.90379160761293298</c:v>
                </c:pt>
                <c:pt idx="118">
                  <c:v>0.92345746813927798</c:v>
                </c:pt>
                <c:pt idx="119">
                  <c:v>0.93193350008102205</c:v>
                </c:pt>
                <c:pt idx="120">
                  <c:v>0.94175713533211203</c:v>
                </c:pt>
                <c:pt idx="121">
                  <c:v>0.92883540151434696</c:v>
                </c:pt>
                <c:pt idx="122">
                  <c:v>0.91692813942567497</c:v>
                </c:pt>
                <c:pt idx="123">
                  <c:v>0.90692379690399305</c:v>
                </c:pt>
                <c:pt idx="124">
                  <c:v>0.89364208291078795</c:v>
                </c:pt>
                <c:pt idx="125">
                  <c:v>0.89713006670783901</c:v>
                </c:pt>
                <c:pt idx="126">
                  <c:v>0.88199766519992995</c:v>
                </c:pt>
                <c:pt idx="127">
                  <c:v>0.872050559035637</c:v>
                </c:pt>
                <c:pt idx="128">
                  <c:v>0.86526549553676302</c:v>
                </c:pt>
                <c:pt idx="129">
                  <c:v>0.817530103833632</c:v>
                </c:pt>
                <c:pt idx="130">
                  <c:v>0.84536959151545199</c:v>
                </c:pt>
                <c:pt idx="131">
                  <c:v>0.84274003727699898</c:v>
                </c:pt>
                <c:pt idx="132">
                  <c:v>0.84969251136990998</c:v>
                </c:pt>
                <c:pt idx="133">
                  <c:v>0.834057072207672</c:v>
                </c:pt>
                <c:pt idx="134">
                  <c:v>0.78243610148609599</c:v>
                </c:pt>
                <c:pt idx="135">
                  <c:v>0.781329759529242</c:v>
                </c:pt>
                <c:pt idx="136">
                  <c:v>0.716888802375659</c:v>
                </c:pt>
                <c:pt idx="137">
                  <c:v>0.68358873682538002</c:v>
                </c:pt>
                <c:pt idx="138">
                  <c:v>0.63791021019288097</c:v>
                </c:pt>
                <c:pt idx="139">
                  <c:v>0.67888036623724501</c:v>
                </c:pt>
                <c:pt idx="140">
                  <c:v>0.60270976443602498</c:v>
                </c:pt>
                <c:pt idx="141">
                  <c:v>0.59906147845523705</c:v>
                </c:pt>
                <c:pt idx="142">
                  <c:v>0.57586192770420896</c:v>
                </c:pt>
                <c:pt idx="143">
                  <c:v>0.64033176941224901</c:v>
                </c:pt>
                <c:pt idx="144">
                  <c:v>0.64672172575157205</c:v>
                </c:pt>
                <c:pt idx="145">
                  <c:v>0.65701115358153095</c:v>
                </c:pt>
                <c:pt idx="146">
                  <c:v>0.61119855819774205</c:v>
                </c:pt>
                <c:pt idx="147">
                  <c:v>0.61496154398047098</c:v>
                </c:pt>
                <c:pt idx="148">
                  <c:v>0.61612101135481201</c:v>
                </c:pt>
                <c:pt idx="149">
                  <c:v>0.616763783358245</c:v>
                </c:pt>
                <c:pt idx="150">
                  <c:v>0.56231619357996399</c:v>
                </c:pt>
                <c:pt idx="151">
                  <c:v>0.55304790014207905</c:v>
                </c:pt>
                <c:pt idx="152">
                  <c:v>0.54749547509388496</c:v>
                </c:pt>
                <c:pt idx="153">
                  <c:v>0.55055128035445799</c:v>
                </c:pt>
                <c:pt idx="154">
                  <c:v>0.57139426962530604</c:v>
                </c:pt>
                <c:pt idx="155">
                  <c:v>0.55984435841536695</c:v>
                </c:pt>
                <c:pt idx="156">
                  <c:v>0.57277769719507499</c:v>
                </c:pt>
                <c:pt idx="157">
                  <c:v>0.58675700097358297</c:v>
                </c:pt>
                <c:pt idx="158">
                  <c:v>0.59592954392384201</c:v>
                </c:pt>
                <c:pt idx="159">
                  <c:v>0.60330663774798099</c:v>
                </c:pt>
                <c:pt idx="160">
                  <c:v>0.592702184852131</c:v>
                </c:pt>
                <c:pt idx="161">
                  <c:v>0.59517829472126604</c:v>
                </c:pt>
                <c:pt idx="162">
                  <c:v>0.59888426736380396</c:v>
                </c:pt>
                <c:pt idx="163">
                  <c:v>0.59328736689447903</c:v>
                </c:pt>
                <c:pt idx="164">
                  <c:v>0.59332995134114197</c:v>
                </c:pt>
                <c:pt idx="165">
                  <c:v>0.60002478682111704</c:v>
                </c:pt>
                <c:pt idx="166">
                  <c:v>0.56574063835453303</c:v>
                </c:pt>
                <c:pt idx="167">
                  <c:v>0.55488225381965395</c:v>
                </c:pt>
                <c:pt idx="168">
                  <c:v>0.55504248827785396</c:v>
                </c:pt>
                <c:pt idx="169">
                  <c:v>0.55498285451291296</c:v>
                </c:pt>
                <c:pt idx="170">
                  <c:v>0.56697324582057496</c:v>
                </c:pt>
                <c:pt idx="171">
                  <c:v>0.57407680774932501</c:v>
                </c:pt>
                <c:pt idx="172">
                  <c:v>0.56276003106408601</c:v>
                </c:pt>
                <c:pt idx="173">
                  <c:v>0.56329425094527796</c:v>
                </c:pt>
                <c:pt idx="174">
                  <c:v>0.56838637396844505</c:v>
                </c:pt>
                <c:pt idx="175">
                  <c:v>0.57816111906067502</c:v>
                </c:pt>
                <c:pt idx="176">
                  <c:v>0.57358902382194898</c:v>
                </c:pt>
                <c:pt idx="177">
                  <c:v>0.57510266858521997</c:v>
                </c:pt>
                <c:pt idx="178">
                  <c:v>0.56632318977847695</c:v>
                </c:pt>
                <c:pt idx="179">
                  <c:v>0.56787133779824805</c:v>
                </c:pt>
                <c:pt idx="180">
                  <c:v>0.56723811639476696</c:v>
                </c:pt>
                <c:pt idx="181">
                  <c:v>0.57095842812895403</c:v>
                </c:pt>
                <c:pt idx="182">
                  <c:v>0.56071225597370999</c:v>
                </c:pt>
                <c:pt idx="183">
                  <c:v>0.55640212478323703</c:v>
                </c:pt>
                <c:pt idx="184">
                  <c:v>0.56114835837327004</c:v>
                </c:pt>
                <c:pt idx="185">
                  <c:v>0.55240274617260898</c:v>
                </c:pt>
                <c:pt idx="186">
                  <c:v>0.56126859873366797</c:v>
                </c:pt>
                <c:pt idx="187">
                  <c:v>0.563895700656457</c:v>
                </c:pt>
                <c:pt idx="188">
                  <c:v>0.56351304610905295</c:v>
                </c:pt>
                <c:pt idx="189">
                  <c:v>0.54753058991701198</c:v>
                </c:pt>
                <c:pt idx="190">
                  <c:v>0.55488663694682006</c:v>
                </c:pt>
                <c:pt idx="191">
                  <c:v>0.54516207107060299</c:v>
                </c:pt>
                <c:pt idx="192">
                  <c:v>0.53880195303299605</c:v>
                </c:pt>
                <c:pt idx="193">
                  <c:v>0.53255484827188004</c:v>
                </c:pt>
                <c:pt idx="194">
                  <c:v>0.545401197885234</c:v>
                </c:pt>
                <c:pt idx="195">
                  <c:v>0.54357167574618603</c:v>
                </c:pt>
                <c:pt idx="196">
                  <c:v>0.54258644610460705</c:v>
                </c:pt>
                <c:pt idx="197">
                  <c:v>0.54677087293974203</c:v>
                </c:pt>
                <c:pt idx="198">
                  <c:v>0.56341036473164896</c:v>
                </c:pt>
                <c:pt idx="199">
                  <c:v>0.56840987922775998</c:v>
                </c:pt>
                <c:pt idx="200">
                  <c:v>0.59036820801155498</c:v>
                </c:pt>
                <c:pt idx="201">
                  <c:v>0.59566947943487902</c:v>
                </c:pt>
                <c:pt idx="202">
                  <c:v>0.59618727865157495</c:v>
                </c:pt>
                <c:pt idx="203">
                  <c:v>0.60772800573447305</c:v>
                </c:pt>
                <c:pt idx="204">
                  <c:v>0.58336920009425697</c:v>
                </c:pt>
                <c:pt idx="205">
                  <c:v>0.58064962680585896</c:v>
                </c:pt>
                <c:pt idx="206">
                  <c:v>0.57558374971743997</c:v>
                </c:pt>
                <c:pt idx="207">
                  <c:v>0.57500702113164504</c:v>
                </c:pt>
                <c:pt idx="208">
                  <c:v>0.58200217710360003</c:v>
                </c:pt>
                <c:pt idx="209">
                  <c:v>0.58015520308859803</c:v>
                </c:pt>
                <c:pt idx="210">
                  <c:v>0.57618483147499899</c:v>
                </c:pt>
                <c:pt idx="211">
                  <c:v>0.57877488012866296</c:v>
                </c:pt>
                <c:pt idx="212">
                  <c:v>0.57380501489495805</c:v>
                </c:pt>
                <c:pt idx="213">
                  <c:v>0.57330650400031202</c:v>
                </c:pt>
                <c:pt idx="214">
                  <c:v>0.57784735861549497</c:v>
                </c:pt>
                <c:pt idx="215">
                  <c:v>0.58042488304741402</c:v>
                </c:pt>
                <c:pt idx="216">
                  <c:v>0.572358299961363</c:v>
                </c:pt>
                <c:pt idx="217">
                  <c:v>0.56414493260079401</c:v>
                </c:pt>
                <c:pt idx="218">
                  <c:v>0.56781826275784397</c:v>
                </c:pt>
                <c:pt idx="219">
                  <c:v>0.55778162468371595</c:v>
                </c:pt>
                <c:pt idx="220">
                  <c:v>0.56162684932900098</c:v>
                </c:pt>
                <c:pt idx="221">
                  <c:v>0.55581929410059105</c:v>
                </c:pt>
                <c:pt idx="222">
                  <c:v>0.56058959535040898</c:v>
                </c:pt>
                <c:pt idx="223">
                  <c:v>0.56471264700700596</c:v>
                </c:pt>
                <c:pt idx="224">
                  <c:v>0.54697398764623395</c:v>
                </c:pt>
                <c:pt idx="225">
                  <c:v>0.55262982234931501</c:v>
                </c:pt>
                <c:pt idx="226">
                  <c:v>0.54946662064076102</c:v>
                </c:pt>
                <c:pt idx="227">
                  <c:v>0.55616261363277997</c:v>
                </c:pt>
                <c:pt idx="228">
                  <c:v>0.561010817282239</c:v>
                </c:pt>
                <c:pt idx="229">
                  <c:v>0.59234714369241603</c:v>
                </c:pt>
                <c:pt idx="230">
                  <c:v>0.59395180825442195</c:v>
                </c:pt>
                <c:pt idx="231">
                  <c:v>0.58984718846287798</c:v>
                </c:pt>
                <c:pt idx="232">
                  <c:v>0.58387283155775904</c:v>
                </c:pt>
                <c:pt idx="233">
                  <c:v>0.59400643447713597</c:v>
                </c:pt>
                <c:pt idx="234">
                  <c:v>0.60680824077660001</c:v>
                </c:pt>
                <c:pt idx="235">
                  <c:v>0.58583904085698402</c:v>
                </c:pt>
                <c:pt idx="236">
                  <c:v>0.60193915725367098</c:v>
                </c:pt>
                <c:pt idx="237">
                  <c:v>0.59223488196544405</c:v>
                </c:pt>
                <c:pt idx="238">
                  <c:v>0.60083439007375705</c:v>
                </c:pt>
                <c:pt idx="239">
                  <c:v>0.58200054756068398</c:v>
                </c:pt>
                <c:pt idx="240">
                  <c:v>0.56409385269761703</c:v>
                </c:pt>
                <c:pt idx="241">
                  <c:v>0.55414851818267996</c:v>
                </c:pt>
                <c:pt idx="242">
                  <c:v>0.53366964770762304</c:v>
                </c:pt>
                <c:pt idx="243">
                  <c:v>0.52310268022195605</c:v>
                </c:pt>
                <c:pt idx="244">
                  <c:v>0.51474302703028896</c:v>
                </c:pt>
                <c:pt idx="245">
                  <c:v>0.50865729022676198</c:v>
                </c:pt>
                <c:pt idx="246">
                  <c:v>0.51922009625474796</c:v>
                </c:pt>
                <c:pt idx="247">
                  <c:v>0.51387035197293396</c:v>
                </c:pt>
                <c:pt idx="248">
                  <c:v>0.51885356161292595</c:v>
                </c:pt>
                <c:pt idx="249">
                  <c:v>0.51930370339737497</c:v>
                </c:pt>
                <c:pt idx="250">
                  <c:v>0.53690351032309303</c:v>
                </c:pt>
                <c:pt idx="251">
                  <c:v>0.53807634758550704</c:v>
                </c:pt>
                <c:pt idx="252">
                  <c:v>0.54690747226308101</c:v>
                </c:pt>
                <c:pt idx="253">
                  <c:v>0.53742848453268899</c:v>
                </c:pt>
                <c:pt idx="254">
                  <c:v>0.52858426258098201</c:v>
                </c:pt>
                <c:pt idx="255">
                  <c:v>0.52156586028867702</c:v>
                </c:pt>
                <c:pt idx="256">
                  <c:v>0.51996512876565504</c:v>
                </c:pt>
                <c:pt idx="257">
                  <c:v>0.52036736489786395</c:v>
                </c:pt>
                <c:pt idx="258">
                  <c:v>0.51523843525607804</c:v>
                </c:pt>
                <c:pt idx="259">
                  <c:v>0.51266965220849603</c:v>
                </c:pt>
                <c:pt idx="260">
                  <c:v>0.52928654705731104</c:v>
                </c:pt>
                <c:pt idx="261">
                  <c:v>0.53212530468684105</c:v>
                </c:pt>
                <c:pt idx="262">
                  <c:v>0.53934954951637204</c:v>
                </c:pt>
                <c:pt idx="263">
                  <c:v>0.53659150846793402</c:v>
                </c:pt>
                <c:pt idx="264">
                  <c:v>0.54861229116326704</c:v>
                </c:pt>
                <c:pt idx="265">
                  <c:v>0.54860332574120496</c:v>
                </c:pt>
                <c:pt idx="266">
                  <c:v>0.54368195617189596</c:v>
                </c:pt>
                <c:pt idx="267">
                  <c:v>0.55019691869124498</c:v>
                </c:pt>
                <c:pt idx="268">
                  <c:v>0.54051052917585296</c:v>
                </c:pt>
                <c:pt idx="269">
                  <c:v>0.54146984731597503</c:v>
                </c:pt>
                <c:pt idx="270">
                  <c:v>0.53456541909599098</c:v>
                </c:pt>
                <c:pt idx="271">
                  <c:v>0.53207290840028798</c:v>
                </c:pt>
                <c:pt idx="272">
                  <c:v>0.53280232582023102</c:v>
                </c:pt>
                <c:pt idx="273">
                  <c:v>0.52775426620814303</c:v>
                </c:pt>
                <c:pt idx="274">
                  <c:v>0.51536764822916603</c:v>
                </c:pt>
                <c:pt idx="275">
                  <c:v>0.52584867148456305</c:v>
                </c:pt>
                <c:pt idx="276">
                  <c:v>0.53140530955833198</c:v>
                </c:pt>
                <c:pt idx="277">
                  <c:v>0.52236465716327696</c:v>
                </c:pt>
                <c:pt idx="278">
                  <c:v>0.52247813435548696</c:v>
                </c:pt>
                <c:pt idx="279">
                  <c:v>0.52885363324565704</c:v>
                </c:pt>
                <c:pt idx="280">
                  <c:v>0.52675661277089203</c:v>
                </c:pt>
                <c:pt idx="281">
                  <c:v>0.52554941514303499</c:v>
                </c:pt>
                <c:pt idx="282">
                  <c:v>0.521045496071465</c:v>
                </c:pt>
                <c:pt idx="283">
                  <c:v>0.52595035039778304</c:v>
                </c:pt>
                <c:pt idx="284">
                  <c:v>0.52607433945864202</c:v>
                </c:pt>
                <c:pt idx="285">
                  <c:v>0.52078767375097801</c:v>
                </c:pt>
                <c:pt idx="286">
                  <c:v>0.52047244253442004</c:v>
                </c:pt>
                <c:pt idx="287">
                  <c:v>0.499927286793722</c:v>
                </c:pt>
                <c:pt idx="288">
                  <c:v>0.50763450639740204</c:v>
                </c:pt>
                <c:pt idx="289">
                  <c:v>0.50530167202325205</c:v>
                </c:pt>
                <c:pt idx="290">
                  <c:v>0.506900544744179</c:v>
                </c:pt>
                <c:pt idx="291">
                  <c:v>0.49747595733468097</c:v>
                </c:pt>
                <c:pt idx="292">
                  <c:v>0.50615412384045899</c:v>
                </c:pt>
                <c:pt idx="293">
                  <c:v>0.50864555008730705</c:v>
                </c:pt>
                <c:pt idx="294">
                  <c:v>0.50508843967052697</c:v>
                </c:pt>
                <c:pt idx="295">
                  <c:v>0.50173477668287103</c:v>
                </c:pt>
                <c:pt idx="296">
                  <c:v>0.50143191201094806</c:v>
                </c:pt>
                <c:pt idx="297">
                  <c:v>0.49946915256487601</c:v>
                </c:pt>
                <c:pt idx="298">
                  <c:v>0.49091009133427199</c:v>
                </c:pt>
                <c:pt idx="299">
                  <c:v>0.47394971369800898</c:v>
                </c:pt>
                <c:pt idx="300">
                  <c:v>0.483925918142321</c:v>
                </c:pt>
                <c:pt idx="301">
                  <c:v>0.48234860661724599</c:v>
                </c:pt>
                <c:pt idx="302">
                  <c:v>0.47559994619256402</c:v>
                </c:pt>
                <c:pt idx="303">
                  <c:v>0.46777591853734302</c:v>
                </c:pt>
                <c:pt idx="304">
                  <c:v>0.46249449265799297</c:v>
                </c:pt>
                <c:pt idx="305">
                  <c:v>0.45850393523968502</c:v>
                </c:pt>
                <c:pt idx="306">
                  <c:v>0.46056754352498602</c:v>
                </c:pt>
                <c:pt idx="307">
                  <c:v>0.45180022950773902</c:v>
                </c:pt>
                <c:pt idx="308">
                  <c:v>0.44940488589414102</c:v>
                </c:pt>
                <c:pt idx="309">
                  <c:v>0.44837952280767501</c:v>
                </c:pt>
                <c:pt idx="310">
                  <c:v>0.45429159822911203</c:v>
                </c:pt>
                <c:pt idx="311">
                  <c:v>0.45708437318316503</c:v>
                </c:pt>
                <c:pt idx="312">
                  <c:v>0.46148549892756102</c:v>
                </c:pt>
                <c:pt idx="313">
                  <c:v>0.46143565757070598</c:v>
                </c:pt>
                <c:pt idx="314">
                  <c:v>0.46500706929033497</c:v>
                </c:pt>
                <c:pt idx="315">
                  <c:v>0.463743685538688</c:v>
                </c:pt>
                <c:pt idx="316">
                  <c:v>0.47387988709138601</c:v>
                </c:pt>
                <c:pt idx="317">
                  <c:v>0.47648318070218998</c:v>
                </c:pt>
                <c:pt idx="318">
                  <c:v>0.47682193670540002</c:v>
                </c:pt>
                <c:pt idx="319">
                  <c:v>0.47588152988577398</c:v>
                </c:pt>
                <c:pt idx="320">
                  <c:v>0.47481854665012702</c:v>
                </c:pt>
                <c:pt idx="321">
                  <c:v>0.46568460281450802</c:v>
                </c:pt>
                <c:pt idx="322">
                  <c:v>0.470004395128575</c:v>
                </c:pt>
                <c:pt idx="323">
                  <c:v>0.47477210218159499</c:v>
                </c:pt>
                <c:pt idx="324">
                  <c:v>0.47250161997253298</c:v>
                </c:pt>
                <c:pt idx="325">
                  <c:v>0.462602149702184</c:v>
                </c:pt>
                <c:pt idx="326">
                  <c:v>0.466507296742738</c:v>
                </c:pt>
                <c:pt idx="327">
                  <c:v>0.467766345075388</c:v>
                </c:pt>
                <c:pt idx="328">
                  <c:v>0.46850714817971301</c:v>
                </c:pt>
                <c:pt idx="329">
                  <c:v>0.466572774929294</c:v>
                </c:pt>
                <c:pt idx="330">
                  <c:v>0.47386538396603201</c:v>
                </c:pt>
                <c:pt idx="331">
                  <c:v>0.471500191995542</c:v>
                </c:pt>
                <c:pt idx="332">
                  <c:v>0.46709544616042298</c:v>
                </c:pt>
                <c:pt idx="333">
                  <c:v>0.47015599378391798</c:v>
                </c:pt>
                <c:pt idx="334">
                  <c:v>0.47422755757236101</c:v>
                </c:pt>
                <c:pt idx="335">
                  <c:v>0.47926255859667</c:v>
                </c:pt>
                <c:pt idx="336">
                  <c:v>0.48639861476149399</c:v>
                </c:pt>
                <c:pt idx="337">
                  <c:v>0.48045612529180198</c:v>
                </c:pt>
                <c:pt idx="338">
                  <c:v>0.48851456200830501</c:v>
                </c:pt>
                <c:pt idx="339">
                  <c:v>0.49146981165255199</c:v>
                </c:pt>
                <c:pt idx="340">
                  <c:v>0.50105225619881699</c:v>
                </c:pt>
                <c:pt idx="341">
                  <c:v>0.50242718713126699</c:v>
                </c:pt>
                <c:pt idx="342">
                  <c:v>0.50964254582463997</c:v>
                </c:pt>
                <c:pt idx="343">
                  <c:v>0.51246311764596197</c:v>
                </c:pt>
                <c:pt idx="344">
                  <c:v>0.524205853876199</c:v>
                </c:pt>
                <c:pt idx="345">
                  <c:v>0.521559808455059</c:v>
                </c:pt>
                <c:pt idx="346">
                  <c:v>0.52990810457270199</c:v>
                </c:pt>
                <c:pt idx="347">
                  <c:v>0.53570390080923902</c:v>
                </c:pt>
                <c:pt idx="348">
                  <c:v>0.544300577925938</c:v>
                </c:pt>
                <c:pt idx="349">
                  <c:v>0.55442439803712895</c:v>
                </c:pt>
                <c:pt idx="350">
                  <c:v>0.52246637499823101</c:v>
                </c:pt>
                <c:pt idx="351">
                  <c:v>0.53259156927033102</c:v>
                </c:pt>
                <c:pt idx="352">
                  <c:v>0.53236138585704895</c:v>
                </c:pt>
                <c:pt idx="353">
                  <c:v>0.53762321385317802</c:v>
                </c:pt>
                <c:pt idx="354">
                  <c:v>0.53497021479461704</c:v>
                </c:pt>
                <c:pt idx="355">
                  <c:v>0.54896960447326704</c:v>
                </c:pt>
                <c:pt idx="356">
                  <c:v>0.55435407589071095</c:v>
                </c:pt>
                <c:pt idx="357">
                  <c:v>0.54921972826679799</c:v>
                </c:pt>
                <c:pt idx="358">
                  <c:v>0.52618458564533699</c:v>
                </c:pt>
                <c:pt idx="359">
                  <c:v>0.52913709091350603</c:v>
                </c:pt>
                <c:pt idx="360">
                  <c:v>0.53112414302776301</c:v>
                </c:pt>
                <c:pt idx="361">
                  <c:v>0.52496522640296495</c:v>
                </c:pt>
                <c:pt idx="362">
                  <c:v>0.51535500035751602</c:v>
                </c:pt>
                <c:pt idx="363">
                  <c:v>0.51009319024437105</c:v>
                </c:pt>
                <c:pt idx="364">
                  <c:v>0.50362320902676605</c:v>
                </c:pt>
                <c:pt idx="365">
                  <c:v>0.50197960043772905</c:v>
                </c:pt>
                <c:pt idx="366">
                  <c:v>0.50331679929833495</c:v>
                </c:pt>
                <c:pt idx="367">
                  <c:v>0.50961817095629702</c:v>
                </c:pt>
                <c:pt idx="368">
                  <c:v>0.50948015310552996</c:v>
                </c:pt>
                <c:pt idx="369">
                  <c:v>0.518344819760436</c:v>
                </c:pt>
                <c:pt idx="370">
                  <c:v>0.51844593706834396</c:v>
                </c:pt>
                <c:pt idx="371">
                  <c:v>0.50170279863159895</c:v>
                </c:pt>
                <c:pt idx="372">
                  <c:v>0.50041652647432999</c:v>
                </c:pt>
                <c:pt idx="373">
                  <c:v>0.48933900749562798</c:v>
                </c:pt>
                <c:pt idx="374">
                  <c:v>0.472021674364699</c:v>
                </c:pt>
                <c:pt idx="375">
                  <c:v>0.47420674553513698</c:v>
                </c:pt>
                <c:pt idx="376">
                  <c:v>0.48051352728672497</c:v>
                </c:pt>
                <c:pt idx="377">
                  <c:v>0.48117951648882301</c:v>
                </c:pt>
                <c:pt idx="378">
                  <c:v>0.48487158314857298</c:v>
                </c:pt>
                <c:pt idx="379">
                  <c:v>0.47989833968787399</c:v>
                </c:pt>
                <c:pt idx="380">
                  <c:v>0.48608170982016702</c:v>
                </c:pt>
                <c:pt idx="381">
                  <c:v>0.49572136711393999</c:v>
                </c:pt>
                <c:pt idx="382">
                  <c:v>0.50241088371266696</c:v>
                </c:pt>
                <c:pt idx="383">
                  <c:v>0.49408412116384798</c:v>
                </c:pt>
                <c:pt idx="384">
                  <c:v>0.50685730506301097</c:v>
                </c:pt>
                <c:pt idx="385">
                  <c:v>0.51291817597519895</c:v>
                </c:pt>
                <c:pt idx="386">
                  <c:v>0.51713469046963501</c:v>
                </c:pt>
                <c:pt idx="387">
                  <c:v>0.50914584069939195</c:v>
                </c:pt>
                <c:pt idx="388">
                  <c:v>0.50609927033300395</c:v>
                </c:pt>
                <c:pt idx="389">
                  <c:v>0.50399292565781895</c:v>
                </c:pt>
                <c:pt idx="390">
                  <c:v>0.50438815439015505</c:v>
                </c:pt>
                <c:pt idx="391">
                  <c:v>0.51525752220412802</c:v>
                </c:pt>
                <c:pt idx="392">
                  <c:v>0.51041583430645598</c:v>
                </c:pt>
                <c:pt idx="393">
                  <c:v>0.51005401838607101</c:v>
                </c:pt>
                <c:pt idx="394">
                  <c:v>0.50946791429343496</c:v>
                </c:pt>
                <c:pt idx="395">
                  <c:v>0.51224552378416599</c:v>
                </c:pt>
                <c:pt idx="396">
                  <c:v>0.52153175001165797</c:v>
                </c:pt>
                <c:pt idx="397">
                  <c:v>0.52458969463304395</c:v>
                </c:pt>
                <c:pt idx="398">
                  <c:v>0.52712895914172997</c:v>
                </c:pt>
                <c:pt idx="399">
                  <c:v>0.52689887367661203</c:v>
                </c:pt>
                <c:pt idx="400">
                  <c:v>0.534466526614367</c:v>
                </c:pt>
                <c:pt idx="401">
                  <c:v>0.535409782589642</c:v>
                </c:pt>
                <c:pt idx="402">
                  <c:v>0.52564400934765598</c:v>
                </c:pt>
                <c:pt idx="403">
                  <c:v>0.53239708524672402</c:v>
                </c:pt>
                <c:pt idx="404">
                  <c:v>0.54101569191000798</c:v>
                </c:pt>
                <c:pt idx="405">
                  <c:v>0.52556225764529196</c:v>
                </c:pt>
                <c:pt idx="406">
                  <c:v>0.52827045058000799</c:v>
                </c:pt>
                <c:pt idx="407">
                  <c:v>0.53006297861249396</c:v>
                </c:pt>
                <c:pt idx="408">
                  <c:v>0.51533786352073296</c:v>
                </c:pt>
                <c:pt idx="409">
                  <c:v>0.52347173285651305</c:v>
                </c:pt>
                <c:pt idx="410">
                  <c:v>0.51599237815995003</c:v>
                </c:pt>
                <c:pt idx="411">
                  <c:v>0.495558528904956</c:v>
                </c:pt>
                <c:pt idx="412">
                  <c:v>0.49762952221135298</c:v>
                </c:pt>
                <c:pt idx="413">
                  <c:v>0.499255401521354</c:v>
                </c:pt>
                <c:pt idx="414">
                  <c:v>0.50578928616836205</c:v>
                </c:pt>
                <c:pt idx="415">
                  <c:v>0.51402501502910802</c:v>
                </c:pt>
                <c:pt idx="416">
                  <c:v>0.512561951283106</c:v>
                </c:pt>
                <c:pt idx="417">
                  <c:v>0.49501993880124201</c:v>
                </c:pt>
                <c:pt idx="418">
                  <c:v>0.49188293557156598</c:v>
                </c:pt>
                <c:pt idx="419">
                  <c:v>0.49066213918389801</c:v>
                </c:pt>
                <c:pt idx="420">
                  <c:v>0.49630468558247498</c:v>
                </c:pt>
                <c:pt idx="421">
                  <c:v>0.49204346665666499</c:v>
                </c:pt>
                <c:pt idx="422">
                  <c:v>0.48158866681748902</c:v>
                </c:pt>
                <c:pt idx="423">
                  <c:v>0.48132950469232799</c:v>
                </c:pt>
                <c:pt idx="424">
                  <c:v>0.48322333143945501</c:v>
                </c:pt>
                <c:pt idx="425">
                  <c:v>0.47611838523981798</c:v>
                </c:pt>
                <c:pt idx="426">
                  <c:v>0.475584768893903</c:v>
                </c:pt>
                <c:pt idx="427">
                  <c:v>0.474538299777785</c:v>
                </c:pt>
                <c:pt idx="428">
                  <c:v>0.46833844123142399</c:v>
                </c:pt>
                <c:pt idx="429">
                  <c:v>0.474363171058855</c:v>
                </c:pt>
                <c:pt idx="430">
                  <c:v>0.44909106327091503</c:v>
                </c:pt>
                <c:pt idx="431">
                  <c:v>0.42290782691634499</c:v>
                </c:pt>
                <c:pt idx="432">
                  <c:v>0.42401488876306997</c:v>
                </c:pt>
                <c:pt idx="433">
                  <c:v>0.42591315533677399</c:v>
                </c:pt>
                <c:pt idx="434">
                  <c:v>0.40814577066700802</c:v>
                </c:pt>
                <c:pt idx="435">
                  <c:v>0.395349416308999</c:v>
                </c:pt>
                <c:pt idx="436">
                  <c:v>0.40363769586112802</c:v>
                </c:pt>
                <c:pt idx="437">
                  <c:v>0.40476962984694598</c:v>
                </c:pt>
                <c:pt idx="438">
                  <c:v>0.40892763671737498</c:v>
                </c:pt>
                <c:pt idx="439">
                  <c:v>0.406736135035555</c:v>
                </c:pt>
                <c:pt idx="440">
                  <c:v>0.41010401305654398</c:v>
                </c:pt>
                <c:pt idx="441">
                  <c:v>0.41508630966569998</c:v>
                </c:pt>
                <c:pt idx="442">
                  <c:v>0.41366275207273101</c:v>
                </c:pt>
                <c:pt idx="443">
                  <c:v>0.414932103736039</c:v>
                </c:pt>
                <c:pt idx="444">
                  <c:v>0.41286211784243998</c:v>
                </c:pt>
                <c:pt idx="445">
                  <c:v>0.41585053263181498</c:v>
                </c:pt>
                <c:pt idx="446">
                  <c:v>0.41586423694453201</c:v>
                </c:pt>
                <c:pt idx="447">
                  <c:v>0.41873850740368301</c:v>
                </c:pt>
                <c:pt idx="448">
                  <c:v>0.41083867926421502</c:v>
                </c:pt>
                <c:pt idx="449">
                  <c:v>0.40648191625047603</c:v>
                </c:pt>
                <c:pt idx="450">
                  <c:v>0.40945597379057203</c:v>
                </c:pt>
                <c:pt idx="451">
                  <c:v>0.410781508316934</c:v>
                </c:pt>
                <c:pt idx="452">
                  <c:v>0.40851056313308498</c:v>
                </c:pt>
                <c:pt idx="453">
                  <c:v>0.404299686086598</c:v>
                </c:pt>
                <c:pt idx="454">
                  <c:v>0.403409238264475</c:v>
                </c:pt>
                <c:pt idx="455">
                  <c:v>0.40475663520550997</c:v>
                </c:pt>
                <c:pt idx="456">
                  <c:v>0.40192904785141098</c:v>
                </c:pt>
                <c:pt idx="457">
                  <c:v>0.397688068583405</c:v>
                </c:pt>
                <c:pt idx="458">
                  <c:v>0.398586656545936</c:v>
                </c:pt>
                <c:pt idx="459">
                  <c:v>0.39885895201682198</c:v>
                </c:pt>
                <c:pt idx="460">
                  <c:v>0.400835456191868</c:v>
                </c:pt>
                <c:pt idx="461">
                  <c:v>0.40201783693285698</c:v>
                </c:pt>
                <c:pt idx="462">
                  <c:v>0.40385589870512101</c:v>
                </c:pt>
                <c:pt idx="463">
                  <c:v>0.40478733098977399</c:v>
                </c:pt>
                <c:pt idx="464">
                  <c:v>0.40438813943884699</c:v>
                </c:pt>
                <c:pt idx="465">
                  <c:v>0.40562005464772999</c:v>
                </c:pt>
                <c:pt idx="466">
                  <c:v>0.39918292157289798</c:v>
                </c:pt>
                <c:pt idx="467">
                  <c:v>0.38879357449072699</c:v>
                </c:pt>
                <c:pt idx="468">
                  <c:v>0.38179392120771899</c:v>
                </c:pt>
                <c:pt idx="469">
                  <c:v>0.38125955861765698</c:v>
                </c:pt>
                <c:pt idx="470">
                  <c:v>0.381612716449232</c:v>
                </c:pt>
                <c:pt idx="471">
                  <c:v>0.380845353952874</c:v>
                </c:pt>
                <c:pt idx="472">
                  <c:v>0.37866983694621098</c:v>
                </c:pt>
                <c:pt idx="473">
                  <c:v>0.37540963430198199</c:v>
                </c:pt>
                <c:pt idx="474">
                  <c:v>0.37525550199301699</c:v>
                </c:pt>
                <c:pt idx="475">
                  <c:v>0.36903054870455398</c:v>
                </c:pt>
                <c:pt idx="476">
                  <c:v>0.37382305991015202</c:v>
                </c:pt>
                <c:pt idx="477">
                  <c:v>0.37569446693197101</c:v>
                </c:pt>
                <c:pt idx="478">
                  <c:v>0.39020334088228797</c:v>
                </c:pt>
                <c:pt idx="479">
                  <c:v>0.39055060933014601</c:v>
                </c:pt>
                <c:pt idx="480">
                  <c:v>0.37630600462226599</c:v>
                </c:pt>
                <c:pt idx="481">
                  <c:v>0.36572852450401999</c:v>
                </c:pt>
                <c:pt idx="482">
                  <c:v>0.35763249382960399</c:v>
                </c:pt>
                <c:pt idx="483">
                  <c:v>0.35757436317115998</c:v>
                </c:pt>
                <c:pt idx="484">
                  <c:v>0.34911194893500702</c:v>
                </c:pt>
                <c:pt idx="485">
                  <c:v>0.34914285815489599</c:v>
                </c:pt>
                <c:pt idx="486">
                  <c:v>0.35013030251992999</c:v>
                </c:pt>
                <c:pt idx="487">
                  <c:v>0.34712903948679502</c:v>
                </c:pt>
                <c:pt idx="488">
                  <c:v>0.34912642987317999</c:v>
                </c:pt>
                <c:pt idx="489">
                  <c:v>0.35504457906303599</c:v>
                </c:pt>
                <c:pt idx="490">
                  <c:v>0.34622684776199703</c:v>
                </c:pt>
                <c:pt idx="491">
                  <c:v>0.34342156100066701</c:v>
                </c:pt>
                <c:pt idx="492">
                  <c:v>0.34308253763959801</c:v>
                </c:pt>
                <c:pt idx="493">
                  <c:v>0.33601911695867798</c:v>
                </c:pt>
                <c:pt idx="494">
                  <c:v>0.33918899624175097</c:v>
                </c:pt>
                <c:pt idx="495">
                  <c:v>0.33598620346635999</c:v>
                </c:pt>
                <c:pt idx="496">
                  <c:v>0.34112755557205598</c:v>
                </c:pt>
                <c:pt idx="497">
                  <c:v>0.34209638972530698</c:v>
                </c:pt>
                <c:pt idx="498">
                  <c:v>0.33331044309237901</c:v>
                </c:pt>
                <c:pt idx="499">
                  <c:v>0.33504280732150599</c:v>
                </c:pt>
                <c:pt idx="500">
                  <c:v>0.32943525348272801</c:v>
                </c:pt>
                <c:pt idx="501">
                  <c:v>0.32982411012590501</c:v>
                </c:pt>
                <c:pt idx="502">
                  <c:v>0.33183744877889998</c:v>
                </c:pt>
                <c:pt idx="503">
                  <c:v>0.32938984761310203</c:v>
                </c:pt>
                <c:pt idx="504">
                  <c:v>0.31821129000533099</c:v>
                </c:pt>
                <c:pt idx="505">
                  <c:v>0.32028739532011102</c:v>
                </c:pt>
                <c:pt idx="506">
                  <c:v>0.32503353879199098</c:v>
                </c:pt>
                <c:pt idx="507">
                  <c:v>0.32618868559404701</c:v>
                </c:pt>
                <c:pt idx="508">
                  <c:v>0.33074498374914402</c:v>
                </c:pt>
                <c:pt idx="509">
                  <c:v>0.32454848474722803</c:v>
                </c:pt>
                <c:pt idx="510">
                  <c:v>0.32694535819676901</c:v>
                </c:pt>
                <c:pt idx="511">
                  <c:v>0.30932892665901801</c:v>
                </c:pt>
                <c:pt idx="512">
                  <c:v>0.31323220949584002</c:v>
                </c:pt>
                <c:pt idx="513">
                  <c:v>0.31414963052178002</c:v>
                </c:pt>
                <c:pt idx="514">
                  <c:v>0.31067336914483701</c:v>
                </c:pt>
                <c:pt idx="515">
                  <c:v>0.30623360934530303</c:v>
                </c:pt>
                <c:pt idx="516">
                  <c:v>0.29320124186277602</c:v>
                </c:pt>
                <c:pt idx="517">
                  <c:v>0.294541617673098</c:v>
                </c:pt>
                <c:pt idx="518">
                  <c:v>0.29700930675625598</c:v>
                </c:pt>
                <c:pt idx="519">
                  <c:v>0.30191762924653998</c:v>
                </c:pt>
                <c:pt idx="520">
                  <c:v>0.29222617539588402</c:v>
                </c:pt>
                <c:pt idx="521">
                  <c:v>0.29811640637978998</c:v>
                </c:pt>
                <c:pt idx="522">
                  <c:v>0.292629715823779</c:v>
                </c:pt>
                <c:pt idx="523">
                  <c:v>0.29696621820284902</c:v>
                </c:pt>
                <c:pt idx="524">
                  <c:v>0.29780509443413899</c:v>
                </c:pt>
                <c:pt idx="525">
                  <c:v>0.28601186528102501</c:v>
                </c:pt>
                <c:pt idx="526">
                  <c:v>0.25838613938017602</c:v>
                </c:pt>
                <c:pt idx="527">
                  <c:v>0.25050153594712798</c:v>
                </c:pt>
                <c:pt idx="528">
                  <c:v>0.25027038841034999</c:v>
                </c:pt>
                <c:pt idx="529">
                  <c:v>0.26672138792587802</c:v>
                </c:pt>
                <c:pt idx="530">
                  <c:v>0.272080805237985</c:v>
                </c:pt>
                <c:pt idx="531">
                  <c:v>0.27201959657963498</c:v>
                </c:pt>
                <c:pt idx="532">
                  <c:v>0.27456016679860201</c:v>
                </c:pt>
                <c:pt idx="533">
                  <c:v>0.27694385596685001</c:v>
                </c:pt>
                <c:pt idx="534">
                  <c:v>0.28237461561723098</c:v>
                </c:pt>
                <c:pt idx="535">
                  <c:v>0.27429921186150902</c:v>
                </c:pt>
                <c:pt idx="536">
                  <c:v>0.270305604877561</c:v>
                </c:pt>
                <c:pt idx="537">
                  <c:v>0.27027165422328198</c:v>
                </c:pt>
                <c:pt idx="538">
                  <c:v>0.26859228994825401</c:v>
                </c:pt>
                <c:pt idx="539">
                  <c:v>0.26242540076453502</c:v>
                </c:pt>
                <c:pt idx="540">
                  <c:v>0.26129312490972301</c:v>
                </c:pt>
                <c:pt idx="541">
                  <c:v>0.26546632475794801</c:v>
                </c:pt>
                <c:pt idx="542">
                  <c:v>0.26067003131442601</c:v>
                </c:pt>
                <c:pt idx="543">
                  <c:v>0.25471880312182199</c:v>
                </c:pt>
                <c:pt idx="544">
                  <c:v>0.24688733495281201</c:v>
                </c:pt>
                <c:pt idx="545">
                  <c:v>0.248373891591461</c:v>
                </c:pt>
                <c:pt idx="546">
                  <c:v>0.24497555357259199</c:v>
                </c:pt>
                <c:pt idx="547">
                  <c:v>0.24579535012753401</c:v>
                </c:pt>
                <c:pt idx="548">
                  <c:v>0.24473664540194801</c:v>
                </c:pt>
                <c:pt idx="549">
                  <c:v>0.241327476902541</c:v>
                </c:pt>
                <c:pt idx="550">
                  <c:v>0.248208327890893</c:v>
                </c:pt>
                <c:pt idx="551">
                  <c:v>0.24613386027071299</c:v>
                </c:pt>
                <c:pt idx="552">
                  <c:v>0.24958288423719299</c:v>
                </c:pt>
                <c:pt idx="553">
                  <c:v>0.24688742203237199</c:v>
                </c:pt>
                <c:pt idx="554">
                  <c:v>0.24520355895953999</c:v>
                </c:pt>
                <c:pt idx="555">
                  <c:v>0.25025755659364901</c:v>
                </c:pt>
                <c:pt idx="556">
                  <c:v>0.25439545770620198</c:v>
                </c:pt>
                <c:pt idx="557">
                  <c:v>0.24839093169929799</c:v>
                </c:pt>
                <c:pt idx="558">
                  <c:v>0.243134111955017</c:v>
                </c:pt>
                <c:pt idx="559">
                  <c:v>0.24035344838638401</c:v>
                </c:pt>
                <c:pt idx="560">
                  <c:v>0.234265725531076</c:v>
                </c:pt>
                <c:pt idx="561">
                  <c:v>0.230056932806883</c:v>
                </c:pt>
                <c:pt idx="562">
                  <c:v>0.23110862176417299</c:v>
                </c:pt>
                <c:pt idx="563">
                  <c:v>0.22771821968775299</c:v>
                </c:pt>
                <c:pt idx="564">
                  <c:v>0.23498506454809001</c:v>
                </c:pt>
                <c:pt idx="565">
                  <c:v>0.23629200635997399</c:v>
                </c:pt>
                <c:pt idx="566">
                  <c:v>0.24432293111577899</c:v>
                </c:pt>
                <c:pt idx="567">
                  <c:v>0.24412993530170901</c:v>
                </c:pt>
                <c:pt idx="568">
                  <c:v>0.22668074622298001</c:v>
                </c:pt>
                <c:pt idx="569">
                  <c:v>0.22649413401881999</c:v>
                </c:pt>
                <c:pt idx="570">
                  <c:v>0.228320492842676</c:v>
                </c:pt>
                <c:pt idx="571">
                  <c:v>0.23860230961356599</c:v>
                </c:pt>
                <c:pt idx="572">
                  <c:v>0.23672480077032701</c:v>
                </c:pt>
                <c:pt idx="573">
                  <c:v>0.22581176543940901</c:v>
                </c:pt>
                <c:pt idx="574">
                  <c:v>0.22570989136467801</c:v>
                </c:pt>
                <c:pt idx="575">
                  <c:v>0.21861127781341699</c:v>
                </c:pt>
                <c:pt idx="576">
                  <c:v>0.21958127264567101</c:v>
                </c:pt>
                <c:pt idx="577">
                  <c:v>0.21204540695651899</c:v>
                </c:pt>
                <c:pt idx="578">
                  <c:v>0.21495396611884801</c:v>
                </c:pt>
                <c:pt idx="579">
                  <c:v>0.20970928882282899</c:v>
                </c:pt>
                <c:pt idx="580">
                  <c:v>0.20107553664077299</c:v>
                </c:pt>
                <c:pt idx="581">
                  <c:v>0.19865749332435001</c:v>
                </c:pt>
                <c:pt idx="582">
                  <c:v>0.21025922959742199</c:v>
                </c:pt>
                <c:pt idx="583">
                  <c:v>0.20994718429529499</c:v>
                </c:pt>
                <c:pt idx="584">
                  <c:v>0.19983619424294399</c:v>
                </c:pt>
                <c:pt idx="585">
                  <c:v>0.197467940700712</c:v>
                </c:pt>
                <c:pt idx="586">
                  <c:v>0.19793836231610901</c:v>
                </c:pt>
                <c:pt idx="587">
                  <c:v>0.20571749416891</c:v>
                </c:pt>
                <c:pt idx="588">
                  <c:v>0.196644235835786</c:v>
                </c:pt>
                <c:pt idx="589">
                  <c:v>0.19381274034238</c:v>
                </c:pt>
                <c:pt idx="590">
                  <c:v>0.201530409150664</c:v>
                </c:pt>
                <c:pt idx="591">
                  <c:v>0.20141781794014901</c:v>
                </c:pt>
                <c:pt idx="592">
                  <c:v>0.19824192100370699</c:v>
                </c:pt>
                <c:pt idx="593">
                  <c:v>0.19896068255378599</c:v>
                </c:pt>
                <c:pt idx="594">
                  <c:v>0.201673788771806</c:v>
                </c:pt>
                <c:pt idx="595">
                  <c:v>0.206215410094057</c:v>
                </c:pt>
                <c:pt idx="596">
                  <c:v>0.210199747152995</c:v>
                </c:pt>
                <c:pt idx="597">
                  <c:v>0.21235867480874401</c:v>
                </c:pt>
                <c:pt idx="598">
                  <c:v>0.20916587083970001</c:v>
                </c:pt>
                <c:pt idx="599">
                  <c:v>0.20970673433300799</c:v>
                </c:pt>
                <c:pt idx="600">
                  <c:v>0.208817772806699</c:v>
                </c:pt>
                <c:pt idx="601">
                  <c:v>0.203986889735498</c:v>
                </c:pt>
                <c:pt idx="602">
                  <c:v>0.20495210820957899</c:v>
                </c:pt>
                <c:pt idx="603">
                  <c:v>0.20231812479059699</c:v>
                </c:pt>
                <c:pt idx="604">
                  <c:v>0.20669561381478799</c:v>
                </c:pt>
                <c:pt idx="605">
                  <c:v>0.20988284970034399</c:v>
                </c:pt>
                <c:pt idx="606">
                  <c:v>0.21008198978033599</c:v>
                </c:pt>
                <c:pt idx="607">
                  <c:v>0.209679958397477</c:v>
                </c:pt>
                <c:pt idx="608">
                  <c:v>0.204561802921049</c:v>
                </c:pt>
                <c:pt idx="609">
                  <c:v>0.19834665975845001</c:v>
                </c:pt>
                <c:pt idx="610">
                  <c:v>0.194810038848241</c:v>
                </c:pt>
                <c:pt idx="611">
                  <c:v>0.197488618965379</c:v>
                </c:pt>
                <c:pt idx="612">
                  <c:v>0.19722842494505199</c:v>
                </c:pt>
                <c:pt idx="613">
                  <c:v>0.194447340059277</c:v>
                </c:pt>
                <c:pt idx="614">
                  <c:v>0.19329509723397301</c:v>
                </c:pt>
                <c:pt idx="615">
                  <c:v>0.188074759726302</c:v>
                </c:pt>
                <c:pt idx="616">
                  <c:v>0.19074499472324499</c:v>
                </c:pt>
                <c:pt idx="617">
                  <c:v>0.19270953451387701</c:v>
                </c:pt>
                <c:pt idx="618">
                  <c:v>0.190723293143824</c:v>
                </c:pt>
                <c:pt idx="619">
                  <c:v>0.18795928845756599</c:v>
                </c:pt>
                <c:pt idx="620">
                  <c:v>0.18586314993226999</c:v>
                </c:pt>
                <c:pt idx="621">
                  <c:v>0.18799408200510101</c:v>
                </c:pt>
                <c:pt idx="622">
                  <c:v>0.18400817733613301</c:v>
                </c:pt>
                <c:pt idx="623">
                  <c:v>0.17872790186432599</c:v>
                </c:pt>
                <c:pt idx="624">
                  <c:v>0.181202822133541</c:v>
                </c:pt>
                <c:pt idx="625">
                  <c:v>0.181916423816852</c:v>
                </c:pt>
                <c:pt idx="626">
                  <c:v>0.17881852464806799</c:v>
                </c:pt>
                <c:pt idx="627">
                  <c:v>0.17152372772270499</c:v>
                </c:pt>
                <c:pt idx="628">
                  <c:v>0.17630514025761901</c:v>
                </c:pt>
                <c:pt idx="629">
                  <c:v>0.17738270565636499</c:v>
                </c:pt>
                <c:pt idx="630">
                  <c:v>0.179502134693311</c:v>
                </c:pt>
                <c:pt idx="631">
                  <c:v>0.17906255281317099</c:v>
                </c:pt>
                <c:pt idx="632">
                  <c:v>0.17910661144079101</c:v>
                </c:pt>
                <c:pt idx="633">
                  <c:v>0.180800308377258</c:v>
                </c:pt>
                <c:pt idx="634">
                  <c:v>0.18189584725271499</c:v>
                </c:pt>
                <c:pt idx="635">
                  <c:v>0.18281514249837599</c:v>
                </c:pt>
                <c:pt idx="636">
                  <c:v>0.185160604433003</c:v>
                </c:pt>
                <c:pt idx="637">
                  <c:v>0.18603165159457999</c:v>
                </c:pt>
                <c:pt idx="638">
                  <c:v>0.18653779974068699</c:v>
                </c:pt>
                <c:pt idx="639">
                  <c:v>0.179004932379213</c:v>
                </c:pt>
                <c:pt idx="640">
                  <c:v>0.18434600846383101</c:v>
                </c:pt>
                <c:pt idx="641">
                  <c:v>0.181623600068095</c:v>
                </c:pt>
                <c:pt idx="642">
                  <c:v>0.18506744802383501</c:v>
                </c:pt>
                <c:pt idx="643">
                  <c:v>0.18172135805286699</c:v>
                </c:pt>
                <c:pt idx="644">
                  <c:v>0.17245730825427599</c:v>
                </c:pt>
                <c:pt idx="645">
                  <c:v>0.17792480067970801</c:v>
                </c:pt>
                <c:pt idx="646">
                  <c:v>0.183191900636576</c:v>
                </c:pt>
                <c:pt idx="647">
                  <c:v>0.18206662240388799</c:v>
                </c:pt>
                <c:pt idx="648">
                  <c:v>0.18046635856820001</c:v>
                </c:pt>
                <c:pt idx="649">
                  <c:v>0.18405790973105801</c:v>
                </c:pt>
                <c:pt idx="650">
                  <c:v>0.18567436651806399</c:v>
                </c:pt>
                <c:pt idx="651">
                  <c:v>0.179228164709651</c:v>
                </c:pt>
                <c:pt idx="652">
                  <c:v>0.18179399436287599</c:v>
                </c:pt>
                <c:pt idx="653">
                  <c:v>0.18603966540911901</c:v>
                </c:pt>
                <c:pt idx="654">
                  <c:v>0.17944490604830199</c:v>
                </c:pt>
                <c:pt idx="655">
                  <c:v>0.179003063880597</c:v>
                </c:pt>
                <c:pt idx="656">
                  <c:v>0.18285294113047601</c:v>
                </c:pt>
                <c:pt idx="657">
                  <c:v>0.18311946626092601</c:v>
                </c:pt>
                <c:pt idx="658">
                  <c:v>0.18271723263363801</c:v>
                </c:pt>
                <c:pt idx="659">
                  <c:v>0.18153278242503501</c:v>
                </c:pt>
                <c:pt idx="660">
                  <c:v>0.18220823423096799</c:v>
                </c:pt>
                <c:pt idx="661">
                  <c:v>0.17465171110409899</c:v>
                </c:pt>
                <c:pt idx="662">
                  <c:v>0.17027813936713301</c:v>
                </c:pt>
                <c:pt idx="663">
                  <c:v>0.16900608504089701</c:v>
                </c:pt>
                <c:pt idx="664">
                  <c:v>0.171112853480206</c:v>
                </c:pt>
                <c:pt idx="665">
                  <c:v>0.17040404842941401</c:v>
                </c:pt>
                <c:pt idx="666">
                  <c:v>0.16677334786306799</c:v>
                </c:pt>
                <c:pt idx="667">
                  <c:v>0.16292047059662201</c:v>
                </c:pt>
                <c:pt idx="668">
                  <c:v>0.16720897516632099</c:v>
                </c:pt>
                <c:pt idx="669">
                  <c:v>0.17015683165943801</c:v>
                </c:pt>
                <c:pt idx="670">
                  <c:v>0.16686693354693399</c:v>
                </c:pt>
                <c:pt idx="671">
                  <c:v>0.16946909263535601</c:v>
                </c:pt>
                <c:pt idx="672">
                  <c:v>0.16885309095575801</c:v>
                </c:pt>
                <c:pt idx="673">
                  <c:v>0.18205796542208</c:v>
                </c:pt>
                <c:pt idx="674">
                  <c:v>0.18309816101727799</c:v>
                </c:pt>
                <c:pt idx="675">
                  <c:v>0.179662479293029</c:v>
                </c:pt>
                <c:pt idx="676">
                  <c:v>0.177244161236502</c:v>
                </c:pt>
                <c:pt idx="677">
                  <c:v>0.18221026148965999</c:v>
                </c:pt>
                <c:pt idx="678">
                  <c:v>0.17578551892344199</c:v>
                </c:pt>
                <c:pt idx="679">
                  <c:v>0.172590500746995</c:v>
                </c:pt>
                <c:pt idx="680">
                  <c:v>0.175597981436591</c:v>
                </c:pt>
                <c:pt idx="681">
                  <c:v>0.174910432281422</c:v>
                </c:pt>
                <c:pt idx="682">
                  <c:v>0.17700846645756599</c:v>
                </c:pt>
                <c:pt idx="683">
                  <c:v>0.17852290519299099</c:v>
                </c:pt>
                <c:pt idx="684">
                  <c:v>0.18414929261044199</c:v>
                </c:pt>
                <c:pt idx="685">
                  <c:v>0.180478166893424</c:v>
                </c:pt>
                <c:pt idx="686">
                  <c:v>0.18233935185174499</c:v>
                </c:pt>
                <c:pt idx="687">
                  <c:v>0.18008405603365901</c:v>
                </c:pt>
                <c:pt idx="688">
                  <c:v>0.181058508815237</c:v>
                </c:pt>
                <c:pt idx="689">
                  <c:v>0.18147404017514099</c:v>
                </c:pt>
                <c:pt idx="690">
                  <c:v>0.17764744898373999</c:v>
                </c:pt>
                <c:pt idx="691">
                  <c:v>0.17475451588069099</c:v>
                </c:pt>
                <c:pt idx="692">
                  <c:v>0.173321040586352</c:v>
                </c:pt>
                <c:pt idx="693">
                  <c:v>0.17279173320733199</c:v>
                </c:pt>
                <c:pt idx="694">
                  <c:v>0.166343098724683</c:v>
                </c:pt>
                <c:pt idx="695">
                  <c:v>0.168668941748603</c:v>
                </c:pt>
                <c:pt idx="696">
                  <c:v>0.16500673151907799</c:v>
                </c:pt>
                <c:pt idx="697">
                  <c:v>0.16655438445273099</c:v>
                </c:pt>
                <c:pt idx="698">
                  <c:v>0.163454043039995</c:v>
                </c:pt>
                <c:pt idx="699">
                  <c:v>0.161830470866245</c:v>
                </c:pt>
                <c:pt idx="700">
                  <c:v>0.16261029112407099</c:v>
                </c:pt>
                <c:pt idx="701">
                  <c:v>0.16582403362864301</c:v>
                </c:pt>
                <c:pt idx="702">
                  <c:v>0.17157647708262</c:v>
                </c:pt>
                <c:pt idx="703">
                  <c:v>0.16888456020181</c:v>
                </c:pt>
                <c:pt idx="704">
                  <c:v>0.16951470061776699</c:v>
                </c:pt>
                <c:pt idx="705">
                  <c:v>0.16958843610529001</c:v>
                </c:pt>
                <c:pt idx="706">
                  <c:v>0.17012667983521099</c:v>
                </c:pt>
                <c:pt idx="707">
                  <c:v>0.17208702224460801</c:v>
                </c:pt>
                <c:pt idx="708">
                  <c:v>0.169586182565409</c:v>
                </c:pt>
                <c:pt idx="709">
                  <c:v>0.17015303808319701</c:v>
                </c:pt>
                <c:pt idx="710">
                  <c:v>0.170956091953368</c:v>
                </c:pt>
                <c:pt idx="711">
                  <c:v>0.17112817816766199</c:v>
                </c:pt>
                <c:pt idx="712">
                  <c:v>0.17380252294321799</c:v>
                </c:pt>
                <c:pt idx="713">
                  <c:v>0.171131825579978</c:v>
                </c:pt>
                <c:pt idx="714">
                  <c:v>0.170913846246014</c:v>
                </c:pt>
                <c:pt idx="715">
                  <c:v>0.174077829056071</c:v>
                </c:pt>
                <c:pt idx="716">
                  <c:v>0.17448513956352901</c:v>
                </c:pt>
                <c:pt idx="717">
                  <c:v>0.17378300804670699</c:v>
                </c:pt>
                <c:pt idx="718">
                  <c:v>0.179030172760305</c:v>
                </c:pt>
                <c:pt idx="719">
                  <c:v>0.180540801393544</c:v>
                </c:pt>
                <c:pt idx="720">
                  <c:v>0.18246979756593601</c:v>
                </c:pt>
                <c:pt idx="721">
                  <c:v>0.18269132757824799</c:v>
                </c:pt>
                <c:pt idx="722">
                  <c:v>0.18632581005955301</c:v>
                </c:pt>
                <c:pt idx="723">
                  <c:v>0.18826283939282201</c:v>
                </c:pt>
                <c:pt idx="724">
                  <c:v>0.18803436022220399</c:v>
                </c:pt>
                <c:pt idx="725">
                  <c:v>0.18710309936942399</c:v>
                </c:pt>
                <c:pt idx="726">
                  <c:v>0.18662655151739199</c:v>
                </c:pt>
                <c:pt idx="727">
                  <c:v>0.18810505520816301</c:v>
                </c:pt>
                <c:pt idx="728">
                  <c:v>0.19175030889435399</c:v>
                </c:pt>
                <c:pt idx="729">
                  <c:v>0.188044516154869</c:v>
                </c:pt>
                <c:pt idx="730">
                  <c:v>0.183838654400794</c:v>
                </c:pt>
                <c:pt idx="731">
                  <c:v>0.184464469087082</c:v>
                </c:pt>
                <c:pt idx="732">
                  <c:v>0.18352613909948301</c:v>
                </c:pt>
                <c:pt idx="733">
                  <c:v>0.18710284856801301</c:v>
                </c:pt>
                <c:pt idx="734">
                  <c:v>0.18910308322713701</c:v>
                </c:pt>
                <c:pt idx="735">
                  <c:v>0.18048022506213199</c:v>
                </c:pt>
                <c:pt idx="736">
                  <c:v>0.17734521515079801</c:v>
                </c:pt>
                <c:pt idx="737">
                  <c:v>0.183653594980216</c:v>
                </c:pt>
                <c:pt idx="738">
                  <c:v>0.18382632631023099</c:v>
                </c:pt>
                <c:pt idx="739">
                  <c:v>0.18705416847298401</c:v>
                </c:pt>
                <c:pt idx="740">
                  <c:v>0.18016541929913299</c:v>
                </c:pt>
                <c:pt idx="741">
                  <c:v>0.181442755404251</c:v>
                </c:pt>
                <c:pt idx="742">
                  <c:v>0.17953400156784199</c:v>
                </c:pt>
                <c:pt idx="743">
                  <c:v>0.181579892180423</c:v>
                </c:pt>
                <c:pt idx="744">
                  <c:v>0.177791979107672</c:v>
                </c:pt>
                <c:pt idx="745">
                  <c:v>0.176518458183787</c:v>
                </c:pt>
                <c:pt idx="746">
                  <c:v>0.17644701957509401</c:v>
                </c:pt>
                <c:pt idx="747">
                  <c:v>0.17774205168125401</c:v>
                </c:pt>
                <c:pt idx="748">
                  <c:v>0.18014684119043001</c:v>
                </c:pt>
                <c:pt idx="749">
                  <c:v>0.181219611972738</c:v>
                </c:pt>
                <c:pt idx="750">
                  <c:v>0.18263711098022201</c:v>
                </c:pt>
                <c:pt idx="751">
                  <c:v>0.18212247722472499</c:v>
                </c:pt>
                <c:pt idx="752">
                  <c:v>0.18052284870178301</c:v>
                </c:pt>
                <c:pt idx="753">
                  <c:v>0.183718127945697</c:v>
                </c:pt>
                <c:pt idx="754">
                  <c:v>0.18449051310878001</c:v>
                </c:pt>
                <c:pt idx="755">
                  <c:v>0.18645116148115701</c:v>
                </c:pt>
                <c:pt idx="756">
                  <c:v>0.187083229837161</c:v>
                </c:pt>
                <c:pt idx="757">
                  <c:v>0.189050056841886</c:v>
                </c:pt>
                <c:pt idx="758">
                  <c:v>0.18802802312089001</c:v>
                </c:pt>
                <c:pt idx="759">
                  <c:v>0.187886150900689</c:v>
                </c:pt>
                <c:pt idx="760">
                  <c:v>0.18908251656778399</c:v>
                </c:pt>
                <c:pt idx="761">
                  <c:v>0.18766471459582401</c:v>
                </c:pt>
                <c:pt idx="762">
                  <c:v>0.18113769922756201</c:v>
                </c:pt>
                <c:pt idx="763">
                  <c:v>0.17821196528329</c:v>
                </c:pt>
                <c:pt idx="764">
                  <c:v>0.17536831251513799</c:v>
                </c:pt>
                <c:pt idx="765">
                  <c:v>0.16833021639573001</c:v>
                </c:pt>
                <c:pt idx="766">
                  <c:v>0.170355499994784</c:v>
                </c:pt>
                <c:pt idx="767">
                  <c:v>0.168192619037665</c:v>
                </c:pt>
                <c:pt idx="768">
                  <c:v>0.16455749601394901</c:v>
                </c:pt>
                <c:pt idx="769">
                  <c:v>0.160712310954055</c:v>
                </c:pt>
                <c:pt idx="770">
                  <c:v>0.153890874987063</c:v>
                </c:pt>
                <c:pt idx="771">
                  <c:v>0.15600953008985199</c:v>
                </c:pt>
                <c:pt idx="772">
                  <c:v>0.15540979653817599</c:v>
                </c:pt>
                <c:pt idx="773">
                  <c:v>0.157116240784481</c:v>
                </c:pt>
                <c:pt idx="774">
                  <c:v>0.15973826690449899</c:v>
                </c:pt>
                <c:pt idx="775">
                  <c:v>0.16031400925564501</c:v>
                </c:pt>
                <c:pt idx="776">
                  <c:v>0.15822730151247799</c:v>
                </c:pt>
                <c:pt idx="777">
                  <c:v>0.15499020161893901</c:v>
                </c:pt>
                <c:pt idx="778">
                  <c:v>0.15713913980344599</c:v>
                </c:pt>
                <c:pt idx="779">
                  <c:v>0.153066595673571</c:v>
                </c:pt>
                <c:pt idx="780">
                  <c:v>0.15120200728504299</c:v>
                </c:pt>
                <c:pt idx="781">
                  <c:v>0.157515839725483</c:v>
                </c:pt>
                <c:pt idx="782">
                  <c:v>0.15880625576266699</c:v>
                </c:pt>
                <c:pt idx="783">
                  <c:v>0.155458561609295</c:v>
                </c:pt>
                <c:pt idx="784">
                  <c:v>0.152744671752541</c:v>
                </c:pt>
                <c:pt idx="785">
                  <c:v>0.15835913794141801</c:v>
                </c:pt>
                <c:pt idx="786">
                  <c:v>0.157925785309977</c:v>
                </c:pt>
                <c:pt idx="787">
                  <c:v>0.15708749613253101</c:v>
                </c:pt>
                <c:pt idx="788">
                  <c:v>0.15651294390280199</c:v>
                </c:pt>
                <c:pt idx="789">
                  <c:v>0.15357180337117399</c:v>
                </c:pt>
                <c:pt idx="790">
                  <c:v>0.15477423436398199</c:v>
                </c:pt>
                <c:pt idx="791">
                  <c:v>0.15483894163296899</c:v>
                </c:pt>
                <c:pt idx="792">
                  <c:v>0.15431319746473601</c:v>
                </c:pt>
                <c:pt idx="793">
                  <c:v>0.15055370577358601</c:v>
                </c:pt>
                <c:pt idx="794">
                  <c:v>0.14996575952740299</c:v>
                </c:pt>
                <c:pt idx="795">
                  <c:v>0.15118721102323199</c:v>
                </c:pt>
                <c:pt idx="796">
                  <c:v>0.152661869051576</c:v>
                </c:pt>
                <c:pt idx="797">
                  <c:v>0.154141908865499</c:v>
                </c:pt>
                <c:pt idx="798">
                  <c:v>0.155552603438225</c:v>
                </c:pt>
                <c:pt idx="799">
                  <c:v>0.15109815242038699</c:v>
                </c:pt>
                <c:pt idx="800">
                  <c:v>0.15040573984848499</c:v>
                </c:pt>
                <c:pt idx="801">
                  <c:v>0.146155512484682</c:v>
                </c:pt>
                <c:pt idx="802">
                  <c:v>0.14846948439800201</c:v>
                </c:pt>
                <c:pt idx="803">
                  <c:v>0.14793916105024901</c:v>
                </c:pt>
                <c:pt idx="804">
                  <c:v>0.14876294822630901</c:v>
                </c:pt>
                <c:pt idx="805">
                  <c:v>0.149994093069823</c:v>
                </c:pt>
                <c:pt idx="806">
                  <c:v>0.150268251973148</c:v>
                </c:pt>
                <c:pt idx="807">
                  <c:v>0.14850311197639801</c:v>
                </c:pt>
                <c:pt idx="808">
                  <c:v>0.14585232726953201</c:v>
                </c:pt>
                <c:pt idx="809">
                  <c:v>0.14688593803832301</c:v>
                </c:pt>
                <c:pt idx="810">
                  <c:v>0.14588205108892199</c:v>
                </c:pt>
                <c:pt idx="811">
                  <c:v>0.14612193333374601</c:v>
                </c:pt>
                <c:pt idx="812">
                  <c:v>0.143244726273169</c:v>
                </c:pt>
                <c:pt idx="813">
                  <c:v>0.14306021474668201</c:v>
                </c:pt>
                <c:pt idx="814">
                  <c:v>0.14524119285617501</c:v>
                </c:pt>
                <c:pt idx="815">
                  <c:v>0.139830406360509</c:v>
                </c:pt>
                <c:pt idx="816">
                  <c:v>0.13925038410187901</c:v>
                </c:pt>
                <c:pt idx="817">
                  <c:v>0.140760353871585</c:v>
                </c:pt>
                <c:pt idx="818">
                  <c:v>0.13769072062464599</c:v>
                </c:pt>
                <c:pt idx="819">
                  <c:v>0.13576876098315699</c:v>
                </c:pt>
                <c:pt idx="820">
                  <c:v>0.13097704518303299</c:v>
                </c:pt>
                <c:pt idx="821">
                  <c:v>0.13165412625054199</c:v>
                </c:pt>
                <c:pt idx="822">
                  <c:v>0.13067024270981101</c:v>
                </c:pt>
                <c:pt idx="823">
                  <c:v>0.130926556859808</c:v>
                </c:pt>
                <c:pt idx="824">
                  <c:v>0.13261939612906701</c:v>
                </c:pt>
                <c:pt idx="825">
                  <c:v>0.13363013083929201</c:v>
                </c:pt>
                <c:pt idx="826">
                  <c:v>0.13385116456343901</c:v>
                </c:pt>
                <c:pt idx="827">
                  <c:v>0.133587271504605</c:v>
                </c:pt>
                <c:pt idx="828">
                  <c:v>0.134111639043207</c:v>
                </c:pt>
                <c:pt idx="829">
                  <c:v>0.13411718135421399</c:v>
                </c:pt>
                <c:pt idx="830">
                  <c:v>0.13357587770440901</c:v>
                </c:pt>
                <c:pt idx="831">
                  <c:v>0.13168068859176801</c:v>
                </c:pt>
                <c:pt idx="832">
                  <c:v>0.13188899628776601</c:v>
                </c:pt>
                <c:pt idx="833">
                  <c:v>0.131503069960723</c:v>
                </c:pt>
                <c:pt idx="834">
                  <c:v>0.13355804137166799</c:v>
                </c:pt>
                <c:pt idx="835">
                  <c:v>0.13505475423333399</c:v>
                </c:pt>
                <c:pt idx="836">
                  <c:v>0.134291175046166</c:v>
                </c:pt>
                <c:pt idx="837">
                  <c:v>0.13676031256500401</c:v>
                </c:pt>
                <c:pt idx="838">
                  <c:v>0.13824017931824401</c:v>
                </c:pt>
                <c:pt idx="839">
                  <c:v>0.13782221303911901</c:v>
                </c:pt>
                <c:pt idx="840">
                  <c:v>0.134360976990852</c:v>
                </c:pt>
                <c:pt idx="841">
                  <c:v>0.13424213537850899</c:v>
                </c:pt>
                <c:pt idx="842">
                  <c:v>0.13461464924965599</c:v>
                </c:pt>
                <c:pt idx="843">
                  <c:v>0.13255558922854899</c:v>
                </c:pt>
                <c:pt idx="844">
                  <c:v>0.13402239248609299</c:v>
                </c:pt>
                <c:pt idx="845">
                  <c:v>0.137747194322872</c:v>
                </c:pt>
                <c:pt idx="846">
                  <c:v>0.13560104110462901</c:v>
                </c:pt>
                <c:pt idx="847">
                  <c:v>0.1353283646323</c:v>
                </c:pt>
                <c:pt idx="848">
                  <c:v>0.13392824532759001</c:v>
                </c:pt>
                <c:pt idx="849">
                  <c:v>0.13467130246921799</c:v>
                </c:pt>
                <c:pt idx="850">
                  <c:v>0.137433112585926</c:v>
                </c:pt>
                <c:pt idx="851">
                  <c:v>0.13775932586971401</c:v>
                </c:pt>
                <c:pt idx="852">
                  <c:v>0.140459223260259</c:v>
                </c:pt>
                <c:pt idx="853">
                  <c:v>0.14203453405727801</c:v>
                </c:pt>
                <c:pt idx="854">
                  <c:v>0.142444381238889</c:v>
                </c:pt>
                <c:pt idx="855">
                  <c:v>0.13131274741600599</c:v>
                </c:pt>
                <c:pt idx="856">
                  <c:v>0.135255194678011</c:v>
                </c:pt>
                <c:pt idx="857">
                  <c:v>0.13135968425285699</c:v>
                </c:pt>
                <c:pt idx="858">
                  <c:v>0.130517868212157</c:v>
                </c:pt>
                <c:pt idx="859">
                  <c:v>0.13245682606543099</c:v>
                </c:pt>
                <c:pt idx="860">
                  <c:v>0.134188739889431</c:v>
                </c:pt>
                <c:pt idx="861">
                  <c:v>0.13230556919776201</c:v>
                </c:pt>
                <c:pt idx="862">
                  <c:v>0.13171113310899701</c:v>
                </c:pt>
                <c:pt idx="863">
                  <c:v>0.13451972217378599</c:v>
                </c:pt>
                <c:pt idx="864">
                  <c:v>0.12929033846261401</c:v>
                </c:pt>
                <c:pt idx="865">
                  <c:v>0.127009751661952</c:v>
                </c:pt>
                <c:pt idx="866">
                  <c:v>0.130184542015986</c:v>
                </c:pt>
                <c:pt idx="867">
                  <c:v>0.13220895926584</c:v>
                </c:pt>
                <c:pt idx="868">
                  <c:v>0.137984208581482</c:v>
                </c:pt>
                <c:pt idx="869">
                  <c:v>0.14333771684277699</c:v>
                </c:pt>
                <c:pt idx="870">
                  <c:v>0.142132514828997</c:v>
                </c:pt>
                <c:pt idx="871">
                  <c:v>0.14595405775124101</c:v>
                </c:pt>
                <c:pt idx="872">
                  <c:v>0.14309067806495401</c:v>
                </c:pt>
                <c:pt idx="873">
                  <c:v>0.151210976013717</c:v>
                </c:pt>
                <c:pt idx="874">
                  <c:v>0.14770432014263599</c:v>
                </c:pt>
                <c:pt idx="875">
                  <c:v>0.14542618719966599</c:v>
                </c:pt>
                <c:pt idx="876">
                  <c:v>0.138834350287317</c:v>
                </c:pt>
                <c:pt idx="877">
                  <c:v>0.14319774601058399</c:v>
                </c:pt>
                <c:pt idx="878">
                  <c:v>0.137310531684877</c:v>
                </c:pt>
                <c:pt idx="879">
                  <c:v>0.14197570277820201</c:v>
                </c:pt>
                <c:pt idx="880">
                  <c:v>0.140702774324695</c:v>
                </c:pt>
                <c:pt idx="881">
                  <c:v>0.14491931965076901</c:v>
                </c:pt>
                <c:pt idx="882">
                  <c:v>0.14251964947448201</c:v>
                </c:pt>
                <c:pt idx="883">
                  <c:v>0.140410937006998</c:v>
                </c:pt>
                <c:pt idx="884">
                  <c:v>0.146786553957924</c:v>
                </c:pt>
                <c:pt idx="885">
                  <c:v>0.153972606152708</c:v>
                </c:pt>
                <c:pt idx="886">
                  <c:v>0.146137305602591</c:v>
                </c:pt>
                <c:pt idx="887">
                  <c:v>0.14347690035902599</c:v>
                </c:pt>
                <c:pt idx="888">
                  <c:v>0.14074260396507701</c:v>
                </c:pt>
                <c:pt idx="889">
                  <c:v>0.142374913899637</c:v>
                </c:pt>
                <c:pt idx="890">
                  <c:v>0.14241274278612301</c:v>
                </c:pt>
                <c:pt idx="891">
                  <c:v>0.144730296740989</c:v>
                </c:pt>
                <c:pt idx="892">
                  <c:v>0.14048058798483801</c:v>
                </c:pt>
                <c:pt idx="893">
                  <c:v>0.13873057592508101</c:v>
                </c:pt>
                <c:pt idx="894">
                  <c:v>0.13960883226870799</c:v>
                </c:pt>
                <c:pt idx="895">
                  <c:v>0.13214015316002201</c:v>
                </c:pt>
                <c:pt idx="896">
                  <c:v>0.130020079760923</c:v>
                </c:pt>
                <c:pt idx="897">
                  <c:v>0.132151323999429</c:v>
                </c:pt>
                <c:pt idx="898">
                  <c:v>0.132942838817383</c:v>
                </c:pt>
                <c:pt idx="899">
                  <c:v>0.13384678765150099</c:v>
                </c:pt>
                <c:pt idx="900">
                  <c:v>0.13171592216427999</c:v>
                </c:pt>
                <c:pt idx="901">
                  <c:v>0.132614840538548</c:v>
                </c:pt>
                <c:pt idx="902">
                  <c:v>0.12750727145944599</c:v>
                </c:pt>
                <c:pt idx="903">
                  <c:v>0.13128171935716401</c:v>
                </c:pt>
                <c:pt idx="904">
                  <c:v>0.13359578508467401</c:v>
                </c:pt>
                <c:pt idx="905">
                  <c:v>0.13469104506612201</c:v>
                </c:pt>
                <c:pt idx="906">
                  <c:v>0.134075948507415</c:v>
                </c:pt>
                <c:pt idx="907">
                  <c:v>0.13085324738985099</c:v>
                </c:pt>
                <c:pt idx="908">
                  <c:v>0.12937715484645801</c:v>
                </c:pt>
                <c:pt idx="909">
                  <c:v>0.12588061005898901</c:v>
                </c:pt>
                <c:pt idx="910">
                  <c:v>0.123287135404635</c:v>
                </c:pt>
                <c:pt idx="911">
                  <c:v>0.118276280936141</c:v>
                </c:pt>
                <c:pt idx="912">
                  <c:v>0.112373542516834</c:v>
                </c:pt>
                <c:pt idx="913">
                  <c:v>0.112395942137336</c:v>
                </c:pt>
                <c:pt idx="914">
                  <c:v>0.10557450247931199</c:v>
                </c:pt>
                <c:pt idx="915">
                  <c:v>0.10716299849812901</c:v>
                </c:pt>
                <c:pt idx="916">
                  <c:v>0.10970067500250701</c:v>
                </c:pt>
                <c:pt idx="917">
                  <c:v>0.10850761653546399</c:v>
                </c:pt>
                <c:pt idx="918">
                  <c:v>0.102427881937772</c:v>
                </c:pt>
                <c:pt idx="919">
                  <c:v>0.102458508827051</c:v>
                </c:pt>
                <c:pt idx="920">
                  <c:v>0.103367702489005</c:v>
                </c:pt>
                <c:pt idx="921">
                  <c:v>0.106979735811597</c:v>
                </c:pt>
                <c:pt idx="922">
                  <c:v>0.106225863627678</c:v>
                </c:pt>
                <c:pt idx="923">
                  <c:v>0.10314131853397</c:v>
                </c:pt>
                <c:pt idx="924">
                  <c:v>0.10384784807649899</c:v>
                </c:pt>
                <c:pt idx="925">
                  <c:v>0.103466773932524</c:v>
                </c:pt>
                <c:pt idx="926">
                  <c:v>0.10206131800613</c:v>
                </c:pt>
                <c:pt idx="927">
                  <c:v>0.100952407191225</c:v>
                </c:pt>
                <c:pt idx="928">
                  <c:v>9.9599178231883898E-2</c:v>
                </c:pt>
                <c:pt idx="929">
                  <c:v>0.101405231494786</c:v>
                </c:pt>
                <c:pt idx="930">
                  <c:v>0.102853012471011</c:v>
                </c:pt>
                <c:pt idx="931">
                  <c:v>0.101951925868406</c:v>
                </c:pt>
                <c:pt idx="932">
                  <c:v>0.100802439008288</c:v>
                </c:pt>
                <c:pt idx="933">
                  <c:v>0.1008692507439</c:v>
                </c:pt>
                <c:pt idx="934">
                  <c:v>0.10239678933881</c:v>
                </c:pt>
                <c:pt idx="935">
                  <c:v>0.103316155297281</c:v>
                </c:pt>
                <c:pt idx="936">
                  <c:v>0.101119113492169</c:v>
                </c:pt>
                <c:pt idx="937">
                  <c:v>0.102119509494339</c:v>
                </c:pt>
                <c:pt idx="938">
                  <c:v>0.10086280781627301</c:v>
                </c:pt>
                <c:pt idx="939">
                  <c:v>9.9648772428267002E-2</c:v>
                </c:pt>
                <c:pt idx="940">
                  <c:v>9.9948348585582894E-2</c:v>
                </c:pt>
                <c:pt idx="941">
                  <c:v>0.10079143676357299</c:v>
                </c:pt>
                <c:pt idx="942">
                  <c:v>9.8431027606240395E-2</c:v>
                </c:pt>
                <c:pt idx="943">
                  <c:v>9.67255117144417E-2</c:v>
                </c:pt>
                <c:pt idx="944">
                  <c:v>9.5051850163065804E-2</c:v>
                </c:pt>
                <c:pt idx="945">
                  <c:v>9.6419898221841105E-2</c:v>
                </c:pt>
                <c:pt idx="946">
                  <c:v>9.8301786785270004E-2</c:v>
                </c:pt>
                <c:pt idx="947">
                  <c:v>9.6475368880732201E-2</c:v>
                </c:pt>
                <c:pt idx="948">
                  <c:v>9.7212508405394804E-2</c:v>
                </c:pt>
                <c:pt idx="949">
                  <c:v>9.7100415869965304E-2</c:v>
                </c:pt>
                <c:pt idx="950">
                  <c:v>9.5996718166954403E-2</c:v>
                </c:pt>
                <c:pt idx="951">
                  <c:v>9.7623909271086703E-2</c:v>
                </c:pt>
                <c:pt idx="952">
                  <c:v>0.10051211623895601</c:v>
                </c:pt>
                <c:pt idx="953">
                  <c:v>0.100660911360473</c:v>
                </c:pt>
                <c:pt idx="954">
                  <c:v>0.10023781039801501</c:v>
                </c:pt>
                <c:pt idx="955">
                  <c:v>0.101630099480984</c:v>
                </c:pt>
                <c:pt idx="956">
                  <c:v>0.101503058197949</c:v>
                </c:pt>
                <c:pt idx="957">
                  <c:v>0.103236984697131</c:v>
                </c:pt>
                <c:pt idx="958">
                  <c:v>0.101798259109029</c:v>
                </c:pt>
                <c:pt idx="959">
                  <c:v>0.10301506346261199</c:v>
                </c:pt>
                <c:pt idx="960">
                  <c:v>0.105490446592652</c:v>
                </c:pt>
                <c:pt idx="961">
                  <c:v>0.104758028320787</c:v>
                </c:pt>
                <c:pt idx="962">
                  <c:v>0.104818552973528</c:v>
                </c:pt>
                <c:pt idx="963">
                  <c:v>0.106043236070684</c:v>
                </c:pt>
                <c:pt idx="964">
                  <c:v>0.10645935059858</c:v>
                </c:pt>
                <c:pt idx="965">
                  <c:v>0.10506909836495</c:v>
                </c:pt>
                <c:pt idx="966">
                  <c:v>0.105157680377635</c:v>
                </c:pt>
                <c:pt idx="967">
                  <c:v>0.105597164167683</c:v>
                </c:pt>
                <c:pt idx="968">
                  <c:v>0.10822307473090501</c:v>
                </c:pt>
                <c:pt idx="969">
                  <c:v>0.108573088284077</c:v>
                </c:pt>
                <c:pt idx="970">
                  <c:v>0.10832500518316</c:v>
                </c:pt>
                <c:pt idx="971">
                  <c:v>0.105943268818773</c:v>
                </c:pt>
                <c:pt idx="972">
                  <c:v>0.103591019108538</c:v>
                </c:pt>
                <c:pt idx="973">
                  <c:v>0.105316800849516</c:v>
                </c:pt>
                <c:pt idx="974">
                  <c:v>0.108414832995971</c:v>
                </c:pt>
                <c:pt idx="975">
                  <c:v>0.10665436756871199</c:v>
                </c:pt>
                <c:pt idx="976">
                  <c:v>0.10293096739464801</c:v>
                </c:pt>
                <c:pt idx="977">
                  <c:v>0.106884982022251</c:v>
                </c:pt>
                <c:pt idx="978">
                  <c:v>0.107252676632054</c:v>
                </c:pt>
                <c:pt idx="979">
                  <c:v>0.109300219098528</c:v>
                </c:pt>
                <c:pt idx="980">
                  <c:v>0.11560516390564</c:v>
                </c:pt>
                <c:pt idx="981">
                  <c:v>0.117039468110772</c:v>
                </c:pt>
                <c:pt idx="982">
                  <c:v>0.113494002856121</c:v>
                </c:pt>
                <c:pt idx="983">
                  <c:v>0.110026387333115</c:v>
                </c:pt>
                <c:pt idx="984">
                  <c:v>0.109744914528248</c:v>
                </c:pt>
                <c:pt idx="985">
                  <c:v>0.10882377080764501</c:v>
                </c:pt>
                <c:pt idx="986">
                  <c:v>0.112292768262671</c:v>
                </c:pt>
                <c:pt idx="987">
                  <c:v>9.5318318294803001E-2</c:v>
                </c:pt>
                <c:pt idx="988">
                  <c:v>8.6414432108050707E-2</c:v>
                </c:pt>
                <c:pt idx="989">
                  <c:v>8.3086461447971202E-2</c:v>
                </c:pt>
                <c:pt idx="990">
                  <c:v>8.1441680444677297E-2</c:v>
                </c:pt>
                <c:pt idx="991">
                  <c:v>7.29582893953378E-2</c:v>
                </c:pt>
                <c:pt idx="992">
                  <c:v>7.49554051922392E-2</c:v>
                </c:pt>
                <c:pt idx="993">
                  <c:v>7.4875842203334403E-2</c:v>
                </c:pt>
                <c:pt idx="994">
                  <c:v>7.59612028025934E-2</c:v>
                </c:pt>
                <c:pt idx="995">
                  <c:v>7.5065255607777298E-2</c:v>
                </c:pt>
                <c:pt idx="996">
                  <c:v>7.7719797444835495E-2</c:v>
                </c:pt>
                <c:pt idx="997">
                  <c:v>8.0679080320094895E-2</c:v>
                </c:pt>
                <c:pt idx="998">
                  <c:v>7.9312941614392896E-2</c:v>
                </c:pt>
                <c:pt idx="999">
                  <c:v>7.6786241315227696E-2</c:v>
                </c:pt>
                <c:pt idx="1000">
                  <c:v>7.6413795410696303E-2</c:v>
                </c:pt>
                <c:pt idx="1001">
                  <c:v>7.8763132828225599E-2</c:v>
                </c:pt>
                <c:pt idx="1002">
                  <c:v>7.6102372821464703E-2</c:v>
                </c:pt>
                <c:pt idx="1003">
                  <c:v>7.8417044489040702E-2</c:v>
                </c:pt>
                <c:pt idx="1004">
                  <c:v>7.8220634415547705E-2</c:v>
                </c:pt>
                <c:pt idx="1005">
                  <c:v>7.9556109167620695E-2</c:v>
                </c:pt>
                <c:pt idx="1006">
                  <c:v>7.4992478058840406E-2</c:v>
                </c:pt>
                <c:pt idx="1007">
                  <c:v>7.2178523005872103E-2</c:v>
                </c:pt>
                <c:pt idx="1008">
                  <c:v>7.5423615028134702E-2</c:v>
                </c:pt>
                <c:pt idx="1009">
                  <c:v>7.2826422228510004E-2</c:v>
                </c:pt>
                <c:pt idx="1010">
                  <c:v>7.4274088170866698E-2</c:v>
                </c:pt>
                <c:pt idx="1011">
                  <c:v>7.4306952598030093E-2</c:v>
                </c:pt>
                <c:pt idx="1012">
                  <c:v>7.4770914153177701E-2</c:v>
                </c:pt>
                <c:pt idx="1013">
                  <c:v>7.5638878380303504E-2</c:v>
                </c:pt>
                <c:pt idx="1014">
                  <c:v>7.4958461739778895E-2</c:v>
                </c:pt>
                <c:pt idx="1015">
                  <c:v>7.4075387420750302E-2</c:v>
                </c:pt>
                <c:pt idx="1016">
                  <c:v>7.6144413370969305E-2</c:v>
                </c:pt>
                <c:pt idx="1017">
                  <c:v>7.7078902864482698E-2</c:v>
                </c:pt>
                <c:pt idx="1018">
                  <c:v>7.6520748707408603E-2</c:v>
                </c:pt>
                <c:pt idx="1019">
                  <c:v>7.6704536593649494E-2</c:v>
                </c:pt>
                <c:pt idx="1020">
                  <c:v>7.8520957755691803E-2</c:v>
                </c:pt>
                <c:pt idx="1021">
                  <c:v>7.9563988212622797E-2</c:v>
                </c:pt>
                <c:pt idx="1022">
                  <c:v>7.6300407481461094E-2</c:v>
                </c:pt>
                <c:pt idx="1023">
                  <c:v>7.6705267660182305E-2</c:v>
                </c:pt>
                <c:pt idx="1024">
                  <c:v>7.1955346886960203E-2</c:v>
                </c:pt>
                <c:pt idx="1025">
                  <c:v>7.4561130472483694E-2</c:v>
                </c:pt>
                <c:pt idx="1026">
                  <c:v>7.5851071127343503E-2</c:v>
                </c:pt>
                <c:pt idx="1027">
                  <c:v>7.7110830777820299E-2</c:v>
                </c:pt>
                <c:pt idx="1028">
                  <c:v>7.7462586730225796E-2</c:v>
                </c:pt>
                <c:pt idx="1029">
                  <c:v>7.6430730541318201E-2</c:v>
                </c:pt>
                <c:pt idx="1030">
                  <c:v>7.7411065263420703E-2</c:v>
                </c:pt>
                <c:pt idx="1031">
                  <c:v>7.5728196312399104E-2</c:v>
                </c:pt>
                <c:pt idx="1032">
                  <c:v>7.37790236480943E-2</c:v>
                </c:pt>
                <c:pt idx="1033">
                  <c:v>7.3422022888930294E-2</c:v>
                </c:pt>
                <c:pt idx="1034">
                  <c:v>7.3053467682231102E-2</c:v>
                </c:pt>
                <c:pt idx="1035">
                  <c:v>7.11651895393553E-2</c:v>
                </c:pt>
                <c:pt idx="1036">
                  <c:v>7.3632242919910607E-2</c:v>
                </c:pt>
                <c:pt idx="1037">
                  <c:v>7.3667647069480299E-2</c:v>
                </c:pt>
                <c:pt idx="1038">
                  <c:v>7.4725699431392803E-2</c:v>
                </c:pt>
                <c:pt idx="1039">
                  <c:v>7.4211156797081596E-2</c:v>
                </c:pt>
                <c:pt idx="1040">
                  <c:v>7.4004469449007196E-2</c:v>
                </c:pt>
                <c:pt idx="1041">
                  <c:v>7.5508597776402397E-2</c:v>
                </c:pt>
                <c:pt idx="1042">
                  <c:v>7.4689480658741203E-2</c:v>
                </c:pt>
                <c:pt idx="1043">
                  <c:v>7.1530994497995395E-2</c:v>
                </c:pt>
                <c:pt idx="1044">
                  <c:v>7.1683609458459696E-2</c:v>
                </c:pt>
                <c:pt idx="1045">
                  <c:v>7.2408682394030893E-2</c:v>
                </c:pt>
                <c:pt idx="1046">
                  <c:v>7.2308854860692107E-2</c:v>
                </c:pt>
                <c:pt idx="1047">
                  <c:v>7.2853795309874E-2</c:v>
                </c:pt>
                <c:pt idx="1048">
                  <c:v>7.2990013424095501E-2</c:v>
                </c:pt>
                <c:pt idx="1049">
                  <c:v>7.5204812545083502E-2</c:v>
                </c:pt>
              </c:numCache>
            </c:numRef>
          </c:val>
          <c:smooth val="0"/>
        </c:ser>
        <c:ser>
          <c:idx val="2"/>
          <c:order val="2"/>
          <c:tx>
            <c:strRef>
              <c:f>VW_indexExcess!$L$2</c:f>
              <c:strCache>
                <c:ptCount val="1"/>
                <c:pt idx="0">
                  <c:v>From T+4 to T+8</c:v>
                </c:pt>
              </c:strCache>
            </c:strRef>
          </c:tx>
          <c:spPr>
            <a:ln w="38100">
              <a:solidFill>
                <a:srgbClr val="00B050"/>
              </a:solidFill>
            </a:ln>
          </c:spPr>
          <c:marker>
            <c:symbol val="none"/>
          </c:marker>
          <c:cat>
            <c:numRef>
              <c:f>VW_indexExcess!$A$3:$A$1052</c:f>
              <c:numCache>
                <c:formatCode>General</c:formatCode>
                <c:ptCount val="1050"/>
                <c:pt idx="0">
                  <c:v>1926</c:v>
                </c:pt>
                <c:pt idx="1">
                  <c:v>1926</c:v>
                </c:pt>
                <c:pt idx="2">
                  <c:v>1926</c:v>
                </c:pt>
                <c:pt idx="3">
                  <c:v>1926</c:v>
                </c:pt>
                <c:pt idx="4">
                  <c:v>1926</c:v>
                </c:pt>
                <c:pt idx="5">
                  <c:v>1926</c:v>
                </c:pt>
                <c:pt idx="6">
                  <c:v>1927</c:v>
                </c:pt>
                <c:pt idx="7">
                  <c:v>1927</c:v>
                </c:pt>
                <c:pt idx="8">
                  <c:v>1927</c:v>
                </c:pt>
                <c:pt idx="9">
                  <c:v>1927</c:v>
                </c:pt>
                <c:pt idx="10">
                  <c:v>1927</c:v>
                </c:pt>
                <c:pt idx="11">
                  <c:v>1927</c:v>
                </c:pt>
                <c:pt idx="12">
                  <c:v>1927</c:v>
                </c:pt>
                <c:pt idx="13">
                  <c:v>1927</c:v>
                </c:pt>
                <c:pt idx="14">
                  <c:v>1927</c:v>
                </c:pt>
                <c:pt idx="15">
                  <c:v>1927</c:v>
                </c:pt>
                <c:pt idx="16">
                  <c:v>1927</c:v>
                </c:pt>
                <c:pt idx="17">
                  <c:v>1927</c:v>
                </c:pt>
                <c:pt idx="18">
                  <c:v>1928</c:v>
                </c:pt>
                <c:pt idx="19">
                  <c:v>1928</c:v>
                </c:pt>
                <c:pt idx="20">
                  <c:v>1928</c:v>
                </c:pt>
                <c:pt idx="21">
                  <c:v>1928</c:v>
                </c:pt>
                <c:pt idx="22">
                  <c:v>1928</c:v>
                </c:pt>
                <c:pt idx="23">
                  <c:v>1928</c:v>
                </c:pt>
                <c:pt idx="24">
                  <c:v>1928</c:v>
                </c:pt>
                <c:pt idx="25">
                  <c:v>1928</c:v>
                </c:pt>
                <c:pt idx="26">
                  <c:v>1928</c:v>
                </c:pt>
                <c:pt idx="27">
                  <c:v>1928</c:v>
                </c:pt>
                <c:pt idx="28">
                  <c:v>1928</c:v>
                </c:pt>
                <c:pt idx="29">
                  <c:v>1928</c:v>
                </c:pt>
                <c:pt idx="30">
                  <c:v>1929</c:v>
                </c:pt>
                <c:pt idx="31">
                  <c:v>1929</c:v>
                </c:pt>
                <c:pt idx="32">
                  <c:v>1929</c:v>
                </c:pt>
                <c:pt idx="33">
                  <c:v>1929</c:v>
                </c:pt>
                <c:pt idx="34">
                  <c:v>1929</c:v>
                </c:pt>
                <c:pt idx="35">
                  <c:v>1929</c:v>
                </c:pt>
                <c:pt idx="36">
                  <c:v>1929</c:v>
                </c:pt>
                <c:pt idx="37">
                  <c:v>1929</c:v>
                </c:pt>
                <c:pt idx="38">
                  <c:v>1929</c:v>
                </c:pt>
                <c:pt idx="39">
                  <c:v>1929</c:v>
                </c:pt>
                <c:pt idx="40">
                  <c:v>1929</c:v>
                </c:pt>
                <c:pt idx="41">
                  <c:v>1929</c:v>
                </c:pt>
                <c:pt idx="42">
                  <c:v>1930</c:v>
                </c:pt>
                <c:pt idx="43">
                  <c:v>1930</c:v>
                </c:pt>
                <c:pt idx="44">
                  <c:v>1930</c:v>
                </c:pt>
                <c:pt idx="45">
                  <c:v>1930</c:v>
                </c:pt>
                <c:pt idx="46">
                  <c:v>1930</c:v>
                </c:pt>
                <c:pt idx="47">
                  <c:v>1930</c:v>
                </c:pt>
                <c:pt idx="48">
                  <c:v>1930</c:v>
                </c:pt>
                <c:pt idx="49">
                  <c:v>1930</c:v>
                </c:pt>
                <c:pt idx="50">
                  <c:v>1930</c:v>
                </c:pt>
                <c:pt idx="51">
                  <c:v>1930</c:v>
                </c:pt>
                <c:pt idx="52">
                  <c:v>1930</c:v>
                </c:pt>
                <c:pt idx="53">
                  <c:v>1930</c:v>
                </c:pt>
                <c:pt idx="54">
                  <c:v>1931</c:v>
                </c:pt>
                <c:pt idx="55">
                  <c:v>1931</c:v>
                </c:pt>
                <c:pt idx="56">
                  <c:v>1931</c:v>
                </c:pt>
                <c:pt idx="57">
                  <c:v>1931</c:v>
                </c:pt>
                <c:pt idx="58">
                  <c:v>1931</c:v>
                </c:pt>
                <c:pt idx="59">
                  <c:v>1931</c:v>
                </c:pt>
                <c:pt idx="60">
                  <c:v>1931</c:v>
                </c:pt>
                <c:pt idx="61">
                  <c:v>1931</c:v>
                </c:pt>
                <c:pt idx="62">
                  <c:v>1931</c:v>
                </c:pt>
                <c:pt idx="63">
                  <c:v>1931</c:v>
                </c:pt>
                <c:pt idx="64">
                  <c:v>1931</c:v>
                </c:pt>
                <c:pt idx="65">
                  <c:v>1931</c:v>
                </c:pt>
                <c:pt idx="66">
                  <c:v>1932</c:v>
                </c:pt>
                <c:pt idx="67">
                  <c:v>1932</c:v>
                </c:pt>
                <c:pt idx="68">
                  <c:v>1932</c:v>
                </c:pt>
                <c:pt idx="69">
                  <c:v>1932</c:v>
                </c:pt>
                <c:pt idx="70">
                  <c:v>1932</c:v>
                </c:pt>
                <c:pt idx="71">
                  <c:v>1932</c:v>
                </c:pt>
                <c:pt idx="72">
                  <c:v>1932</c:v>
                </c:pt>
                <c:pt idx="73">
                  <c:v>1932</c:v>
                </c:pt>
                <c:pt idx="74">
                  <c:v>1932</c:v>
                </c:pt>
                <c:pt idx="75">
                  <c:v>1932</c:v>
                </c:pt>
                <c:pt idx="76">
                  <c:v>1932</c:v>
                </c:pt>
                <c:pt idx="77">
                  <c:v>1932</c:v>
                </c:pt>
                <c:pt idx="78">
                  <c:v>1933</c:v>
                </c:pt>
                <c:pt idx="79">
                  <c:v>1933</c:v>
                </c:pt>
                <c:pt idx="80">
                  <c:v>1933</c:v>
                </c:pt>
                <c:pt idx="81">
                  <c:v>1933</c:v>
                </c:pt>
                <c:pt idx="82">
                  <c:v>1933</c:v>
                </c:pt>
                <c:pt idx="83">
                  <c:v>1933</c:v>
                </c:pt>
                <c:pt idx="84">
                  <c:v>1933</c:v>
                </c:pt>
                <c:pt idx="85">
                  <c:v>1933</c:v>
                </c:pt>
                <c:pt idx="86">
                  <c:v>1933</c:v>
                </c:pt>
                <c:pt idx="87">
                  <c:v>1933</c:v>
                </c:pt>
                <c:pt idx="88">
                  <c:v>1933</c:v>
                </c:pt>
                <c:pt idx="89">
                  <c:v>1933</c:v>
                </c:pt>
                <c:pt idx="90">
                  <c:v>1934</c:v>
                </c:pt>
                <c:pt idx="91">
                  <c:v>1934</c:v>
                </c:pt>
                <c:pt idx="92">
                  <c:v>1934</c:v>
                </c:pt>
                <c:pt idx="93">
                  <c:v>1934</c:v>
                </c:pt>
                <c:pt idx="94">
                  <c:v>1934</c:v>
                </c:pt>
                <c:pt idx="95">
                  <c:v>1934</c:v>
                </c:pt>
                <c:pt idx="96">
                  <c:v>1934</c:v>
                </c:pt>
                <c:pt idx="97">
                  <c:v>1934</c:v>
                </c:pt>
                <c:pt idx="98">
                  <c:v>1934</c:v>
                </c:pt>
                <c:pt idx="99">
                  <c:v>1934</c:v>
                </c:pt>
                <c:pt idx="100">
                  <c:v>1934</c:v>
                </c:pt>
                <c:pt idx="101">
                  <c:v>1934</c:v>
                </c:pt>
                <c:pt idx="102">
                  <c:v>1935</c:v>
                </c:pt>
                <c:pt idx="103">
                  <c:v>1935</c:v>
                </c:pt>
                <c:pt idx="104">
                  <c:v>1935</c:v>
                </c:pt>
                <c:pt idx="105">
                  <c:v>1935</c:v>
                </c:pt>
                <c:pt idx="106">
                  <c:v>1935</c:v>
                </c:pt>
                <c:pt idx="107">
                  <c:v>1935</c:v>
                </c:pt>
                <c:pt idx="108">
                  <c:v>1935</c:v>
                </c:pt>
                <c:pt idx="109">
                  <c:v>1935</c:v>
                </c:pt>
                <c:pt idx="110">
                  <c:v>1935</c:v>
                </c:pt>
                <c:pt idx="111">
                  <c:v>1935</c:v>
                </c:pt>
                <c:pt idx="112">
                  <c:v>1935</c:v>
                </c:pt>
                <c:pt idx="113">
                  <c:v>1935</c:v>
                </c:pt>
                <c:pt idx="114">
                  <c:v>1936</c:v>
                </c:pt>
                <c:pt idx="115">
                  <c:v>1936</c:v>
                </c:pt>
                <c:pt idx="116">
                  <c:v>1936</c:v>
                </c:pt>
                <c:pt idx="117">
                  <c:v>1936</c:v>
                </c:pt>
                <c:pt idx="118">
                  <c:v>1936</c:v>
                </c:pt>
                <c:pt idx="119">
                  <c:v>1936</c:v>
                </c:pt>
                <c:pt idx="120">
                  <c:v>1936</c:v>
                </c:pt>
                <c:pt idx="121">
                  <c:v>1936</c:v>
                </c:pt>
                <c:pt idx="122">
                  <c:v>1936</c:v>
                </c:pt>
                <c:pt idx="123">
                  <c:v>1936</c:v>
                </c:pt>
                <c:pt idx="124">
                  <c:v>1936</c:v>
                </c:pt>
                <c:pt idx="125">
                  <c:v>1936</c:v>
                </c:pt>
                <c:pt idx="126">
                  <c:v>1937</c:v>
                </c:pt>
                <c:pt idx="127">
                  <c:v>1937</c:v>
                </c:pt>
                <c:pt idx="128">
                  <c:v>1937</c:v>
                </c:pt>
                <c:pt idx="129">
                  <c:v>1937</c:v>
                </c:pt>
                <c:pt idx="130">
                  <c:v>1937</c:v>
                </c:pt>
                <c:pt idx="131">
                  <c:v>1937</c:v>
                </c:pt>
                <c:pt idx="132">
                  <c:v>1937</c:v>
                </c:pt>
                <c:pt idx="133">
                  <c:v>1937</c:v>
                </c:pt>
                <c:pt idx="134">
                  <c:v>1937</c:v>
                </c:pt>
                <c:pt idx="135">
                  <c:v>1937</c:v>
                </c:pt>
                <c:pt idx="136">
                  <c:v>1937</c:v>
                </c:pt>
                <c:pt idx="137">
                  <c:v>1937</c:v>
                </c:pt>
                <c:pt idx="138">
                  <c:v>1938</c:v>
                </c:pt>
                <c:pt idx="139">
                  <c:v>1938</c:v>
                </c:pt>
                <c:pt idx="140">
                  <c:v>1938</c:v>
                </c:pt>
                <c:pt idx="141">
                  <c:v>1938</c:v>
                </c:pt>
                <c:pt idx="142">
                  <c:v>1938</c:v>
                </c:pt>
                <c:pt idx="143">
                  <c:v>1938</c:v>
                </c:pt>
                <c:pt idx="144">
                  <c:v>1938</c:v>
                </c:pt>
                <c:pt idx="145">
                  <c:v>1938</c:v>
                </c:pt>
                <c:pt idx="146">
                  <c:v>1938</c:v>
                </c:pt>
                <c:pt idx="147">
                  <c:v>1938</c:v>
                </c:pt>
                <c:pt idx="148">
                  <c:v>1938</c:v>
                </c:pt>
                <c:pt idx="149">
                  <c:v>1938</c:v>
                </c:pt>
                <c:pt idx="150">
                  <c:v>1939</c:v>
                </c:pt>
                <c:pt idx="151">
                  <c:v>1939</c:v>
                </c:pt>
                <c:pt idx="152">
                  <c:v>1939</c:v>
                </c:pt>
                <c:pt idx="153">
                  <c:v>1939</c:v>
                </c:pt>
                <c:pt idx="154">
                  <c:v>1939</c:v>
                </c:pt>
                <c:pt idx="155">
                  <c:v>1939</c:v>
                </c:pt>
                <c:pt idx="156">
                  <c:v>1939</c:v>
                </c:pt>
                <c:pt idx="157">
                  <c:v>1939</c:v>
                </c:pt>
                <c:pt idx="158">
                  <c:v>1939</c:v>
                </c:pt>
                <c:pt idx="159">
                  <c:v>1939</c:v>
                </c:pt>
                <c:pt idx="160">
                  <c:v>1939</c:v>
                </c:pt>
                <c:pt idx="161">
                  <c:v>1939</c:v>
                </c:pt>
                <c:pt idx="162">
                  <c:v>1940</c:v>
                </c:pt>
                <c:pt idx="163">
                  <c:v>1940</c:v>
                </c:pt>
                <c:pt idx="164">
                  <c:v>1940</c:v>
                </c:pt>
                <c:pt idx="165">
                  <c:v>1940</c:v>
                </c:pt>
                <c:pt idx="166">
                  <c:v>1940</c:v>
                </c:pt>
                <c:pt idx="167">
                  <c:v>1940</c:v>
                </c:pt>
                <c:pt idx="168">
                  <c:v>1940</c:v>
                </c:pt>
                <c:pt idx="169">
                  <c:v>1940</c:v>
                </c:pt>
                <c:pt idx="170">
                  <c:v>1940</c:v>
                </c:pt>
                <c:pt idx="171">
                  <c:v>1940</c:v>
                </c:pt>
                <c:pt idx="172">
                  <c:v>1940</c:v>
                </c:pt>
                <c:pt idx="173">
                  <c:v>1940</c:v>
                </c:pt>
                <c:pt idx="174">
                  <c:v>1941</c:v>
                </c:pt>
                <c:pt idx="175">
                  <c:v>1941</c:v>
                </c:pt>
                <c:pt idx="176">
                  <c:v>1941</c:v>
                </c:pt>
                <c:pt idx="177">
                  <c:v>1941</c:v>
                </c:pt>
                <c:pt idx="178">
                  <c:v>1941</c:v>
                </c:pt>
                <c:pt idx="179">
                  <c:v>1941</c:v>
                </c:pt>
                <c:pt idx="180">
                  <c:v>1941</c:v>
                </c:pt>
                <c:pt idx="181">
                  <c:v>1941</c:v>
                </c:pt>
                <c:pt idx="182">
                  <c:v>1941</c:v>
                </c:pt>
                <c:pt idx="183">
                  <c:v>1941</c:v>
                </c:pt>
                <c:pt idx="184">
                  <c:v>1941</c:v>
                </c:pt>
                <c:pt idx="185">
                  <c:v>1941</c:v>
                </c:pt>
                <c:pt idx="186">
                  <c:v>1942</c:v>
                </c:pt>
                <c:pt idx="187">
                  <c:v>1942</c:v>
                </c:pt>
                <c:pt idx="188">
                  <c:v>1942</c:v>
                </c:pt>
                <c:pt idx="189">
                  <c:v>1942</c:v>
                </c:pt>
                <c:pt idx="190">
                  <c:v>1942</c:v>
                </c:pt>
                <c:pt idx="191">
                  <c:v>1942</c:v>
                </c:pt>
                <c:pt idx="192">
                  <c:v>1942</c:v>
                </c:pt>
                <c:pt idx="193">
                  <c:v>1942</c:v>
                </c:pt>
                <c:pt idx="194">
                  <c:v>1942</c:v>
                </c:pt>
                <c:pt idx="195">
                  <c:v>1942</c:v>
                </c:pt>
                <c:pt idx="196">
                  <c:v>1942</c:v>
                </c:pt>
                <c:pt idx="197">
                  <c:v>1942</c:v>
                </c:pt>
                <c:pt idx="198">
                  <c:v>1943</c:v>
                </c:pt>
                <c:pt idx="199">
                  <c:v>1943</c:v>
                </c:pt>
                <c:pt idx="200">
                  <c:v>1943</c:v>
                </c:pt>
                <c:pt idx="201">
                  <c:v>1943</c:v>
                </c:pt>
                <c:pt idx="202">
                  <c:v>1943</c:v>
                </c:pt>
                <c:pt idx="203">
                  <c:v>1943</c:v>
                </c:pt>
                <c:pt idx="204">
                  <c:v>1943</c:v>
                </c:pt>
                <c:pt idx="205">
                  <c:v>1943</c:v>
                </c:pt>
                <c:pt idx="206">
                  <c:v>1943</c:v>
                </c:pt>
                <c:pt idx="207">
                  <c:v>1943</c:v>
                </c:pt>
                <c:pt idx="208">
                  <c:v>1943</c:v>
                </c:pt>
                <c:pt idx="209">
                  <c:v>1943</c:v>
                </c:pt>
                <c:pt idx="210">
                  <c:v>1944</c:v>
                </c:pt>
                <c:pt idx="211">
                  <c:v>1944</c:v>
                </c:pt>
                <c:pt idx="212">
                  <c:v>1944</c:v>
                </c:pt>
                <c:pt idx="213">
                  <c:v>1944</c:v>
                </c:pt>
                <c:pt idx="214">
                  <c:v>1944</c:v>
                </c:pt>
                <c:pt idx="215">
                  <c:v>1944</c:v>
                </c:pt>
                <c:pt idx="216">
                  <c:v>1944</c:v>
                </c:pt>
                <c:pt idx="217">
                  <c:v>1944</c:v>
                </c:pt>
                <c:pt idx="218">
                  <c:v>1944</c:v>
                </c:pt>
                <c:pt idx="219">
                  <c:v>1944</c:v>
                </c:pt>
                <c:pt idx="220">
                  <c:v>1944</c:v>
                </c:pt>
                <c:pt idx="221">
                  <c:v>1944</c:v>
                </c:pt>
                <c:pt idx="222">
                  <c:v>1945</c:v>
                </c:pt>
                <c:pt idx="223">
                  <c:v>1945</c:v>
                </c:pt>
                <c:pt idx="224">
                  <c:v>1945</c:v>
                </c:pt>
                <c:pt idx="225">
                  <c:v>1945</c:v>
                </c:pt>
                <c:pt idx="226">
                  <c:v>1945</c:v>
                </c:pt>
                <c:pt idx="227">
                  <c:v>1945</c:v>
                </c:pt>
                <c:pt idx="228">
                  <c:v>1945</c:v>
                </c:pt>
                <c:pt idx="229">
                  <c:v>1945</c:v>
                </c:pt>
                <c:pt idx="230">
                  <c:v>1945</c:v>
                </c:pt>
                <c:pt idx="231">
                  <c:v>1945</c:v>
                </c:pt>
                <c:pt idx="232">
                  <c:v>1945</c:v>
                </c:pt>
                <c:pt idx="233">
                  <c:v>1945</c:v>
                </c:pt>
                <c:pt idx="234">
                  <c:v>1946</c:v>
                </c:pt>
                <c:pt idx="235">
                  <c:v>1946</c:v>
                </c:pt>
                <c:pt idx="236">
                  <c:v>1946</c:v>
                </c:pt>
                <c:pt idx="237">
                  <c:v>1946</c:v>
                </c:pt>
                <c:pt idx="238">
                  <c:v>1946</c:v>
                </c:pt>
                <c:pt idx="239">
                  <c:v>1946</c:v>
                </c:pt>
                <c:pt idx="240">
                  <c:v>1946</c:v>
                </c:pt>
                <c:pt idx="241">
                  <c:v>1946</c:v>
                </c:pt>
                <c:pt idx="242">
                  <c:v>1946</c:v>
                </c:pt>
                <c:pt idx="243">
                  <c:v>1946</c:v>
                </c:pt>
                <c:pt idx="244">
                  <c:v>1946</c:v>
                </c:pt>
                <c:pt idx="245">
                  <c:v>1946</c:v>
                </c:pt>
                <c:pt idx="246">
                  <c:v>1947</c:v>
                </c:pt>
                <c:pt idx="247">
                  <c:v>1947</c:v>
                </c:pt>
                <c:pt idx="248">
                  <c:v>1947</c:v>
                </c:pt>
                <c:pt idx="249">
                  <c:v>1947</c:v>
                </c:pt>
                <c:pt idx="250">
                  <c:v>1947</c:v>
                </c:pt>
                <c:pt idx="251">
                  <c:v>1947</c:v>
                </c:pt>
                <c:pt idx="252">
                  <c:v>1947</c:v>
                </c:pt>
                <c:pt idx="253">
                  <c:v>1947</c:v>
                </c:pt>
                <c:pt idx="254">
                  <c:v>1947</c:v>
                </c:pt>
                <c:pt idx="255">
                  <c:v>1947</c:v>
                </c:pt>
                <c:pt idx="256">
                  <c:v>1947</c:v>
                </c:pt>
                <c:pt idx="257">
                  <c:v>1947</c:v>
                </c:pt>
                <c:pt idx="258">
                  <c:v>1948</c:v>
                </c:pt>
                <c:pt idx="259">
                  <c:v>1948</c:v>
                </c:pt>
                <c:pt idx="260">
                  <c:v>1948</c:v>
                </c:pt>
                <c:pt idx="261">
                  <c:v>1948</c:v>
                </c:pt>
                <c:pt idx="262">
                  <c:v>1948</c:v>
                </c:pt>
                <c:pt idx="263">
                  <c:v>1948</c:v>
                </c:pt>
                <c:pt idx="264">
                  <c:v>1948</c:v>
                </c:pt>
                <c:pt idx="265">
                  <c:v>1948</c:v>
                </c:pt>
                <c:pt idx="266">
                  <c:v>1948</c:v>
                </c:pt>
                <c:pt idx="267">
                  <c:v>1948</c:v>
                </c:pt>
                <c:pt idx="268">
                  <c:v>1948</c:v>
                </c:pt>
                <c:pt idx="269">
                  <c:v>1948</c:v>
                </c:pt>
                <c:pt idx="270">
                  <c:v>1949</c:v>
                </c:pt>
                <c:pt idx="271">
                  <c:v>1949</c:v>
                </c:pt>
                <c:pt idx="272">
                  <c:v>1949</c:v>
                </c:pt>
                <c:pt idx="273">
                  <c:v>1949</c:v>
                </c:pt>
                <c:pt idx="274">
                  <c:v>1949</c:v>
                </c:pt>
                <c:pt idx="275">
                  <c:v>1949</c:v>
                </c:pt>
                <c:pt idx="276">
                  <c:v>1949</c:v>
                </c:pt>
                <c:pt idx="277">
                  <c:v>1949</c:v>
                </c:pt>
                <c:pt idx="278">
                  <c:v>1949</c:v>
                </c:pt>
                <c:pt idx="279">
                  <c:v>1949</c:v>
                </c:pt>
                <c:pt idx="280">
                  <c:v>1949</c:v>
                </c:pt>
                <c:pt idx="281">
                  <c:v>1949</c:v>
                </c:pt>
                <c:pt idx="282">
                  <c:v>1950</c:v>
                </c:pt>
                <c:pt idx="283">
                  <c:v>1950</c:v>
                </c:pt>
                <c:pt idx="284">
                  <c:v>1950</c:v>
                </c:pt>
                <c:pt idx="285">
                  <c:v>1950</c:v>
                </c:pt>
                <c:pt idx="286">
                  <c:v>1950</c:v>
                </c:pt>
                <c:pt idx="287">
                  <c:v>1950</c:v>
                </c:pt>
                <c:pt idx="288">
                  <c:v>1950</c:v>
                </c:pt>
                <c:pt idx="289">
                  <c:v>1950</c:v>
                </c:pt>
                <c:pt idx="290">
                  <c:v>1950</c:v>
                </c:pt>
                <c:pt idx="291">
                  <c:v>1950</c:v>
                </c:pt>
                <c:pt idx="292">
                  <c:v>1950</c:v>
                </c:pt>
                <c:pt idx="293">
                  <c:v>1950</c:v>
                </c:pt>
                <c:pt idx="294">
                  <c:v>1951</c:v>
                </c:pt>
                <c:pt idx="295">
                  <c:v>1951</c:v>
                </c:pt>
                <c:pt idx="296">
                  <c:v>1951</c:v>
                </c:pt>
                <c:pt idx="297">
                  <c:v>1951</c:v>
                </c:pt>
                <c:pt idx="298">
                  <c:v>1951</c:v>
                </c:pt>
                <c:pt idx="299">
                  <c:v>1951</c:v>
                </c:pt>
                <c:pt idx="300">
                  <c:v>1951</c:v>
                </c:pt>
                <c:pt idx="301">
                  <c:v>1951</c:v>
                </c:pt>
                <c:pt idx="302">
                  <c:v>1951</c:v>
                </c:pt>
                <c:pt idx="303">
                  <c:v>1951</c:v>
                </c:pt>
                <c:pt idx="304">
                  <c:v>1951</c:v>
                </c:pt>
                <c:pt idx="305">
                  <c:v>1951</c:v>
                </c:pt>
                <c:pt idx="306">
                  <c:v>1952</c:v>
                </c:pt>
                <c:pt idx="307">
                  <c:v>1952</c:v>
                </c:pt>
                <c:pt idx="308">
                  <c:v>1952</c:v>
                </c:pt>
                <c:pt idx="309">
                  <c:v>1952</c:v>
                </c:pt>
                <c:pt idx="310">
                  <c:v>1952</c:v>
                </c:pt>
                <c:pt idx="311">
                  <c:v>1952</c:v>
                </c:pt>
                <c:pt idx="312">
                  <c:v>1952</c:v>
                </c:pt>
                <c:pt idx="313">
                  <c:v>1952</c:v>
                </c:pt>
                <c:pt idx="314">
                  <c:v>1952</c:v>
                </c:pt>
                <c:pt idx="315">
                  <c:v>1952</c:v>
                </c:pt>
                <c:pt idx="316">
                  <c:v>1952</c:v>
                </c:pt>
                <c:pt idx="317">
                  <c:v>1952</c:v>
                </c:pt>
                <c:pt idx="318">
                  <c:v>1953</c:v>
                </c:pt>
                <c:pt idx="319">
                  <c:v>1953</c:v>
                </c:pt>
                <c:pt idx="320">
                  <c:v>1953</c:v>
                </c:pt>
                <c:pt idx="321">
                  <c:v>1953</c:v>
                </c:pt>
                <c:pt idx="322">
                  <c:v>1953</c:v>
                </c:pt>
                <c:pt idx="323">
                  <c:v>1953</c:v>
                </c:pt>
                <c:pt idx="324">
                  <c:v>1953</c:v>
                </c:pt>
                <c:pt idx="325">
                  <c:v>1953</c:v>
                </c:pt>
                <c:pt idx="326">
                  <c:v>1953</c:v>
                </c:pt>
                <c:pt idx="327">
                  <c:v>1953</c:v>
                </c:pt>
                <c:pt idx="328">
                  <c:v>1953</c:v>
                </c:pt>
                <c:pt idx="329">
                  <c:v>1953</c:v>
                </c:pt>
                <c:pt idx="330">
                  <c:v>1954</c:v>
                </c:pt>
                <c:pt idx="331">
                  <c:v>1954</c:v>
                </c:pt>
                <c:pt idx="332">
                  <c:v>1954</c:v>
                </c:pt>
                <c:pt idx="333">
                  <c:v>1954</c:v>
                </c:pt>
                <c:pt idx="334">
                  <c:v>1954</c:v>
                </c:pt>
                <c:pt idx="335">
                  <c:v>1954</c:v>
                </c:pt>
                <c:pt idx="336">
                  <c:v>1954</c:v>
                </c:pt>
                <c:pt idx="337">
                  <c:v>1954</c:v>
                </c:pt>
                <c:pt idx="338">
                  <c:v>1954</c:v>
                </c:pt>
                <c:pt idx="339">
                  <c:v>1954</c:v>
                </c:pt>
                <c:pt idx="340">
                  <c:v>1954</c:v>
                </c:pt>
                <c:pt idx="341">
                  <c:v>1954</c:v>
                </c:pt>
                <c:pt idx="342">
                  <c:v>1955</c:v>
                </c:pt>
                <c:pt idx="343">
                  <c:v>1955</c:v>
                </c:pt>
                <c:pt idx="344">
                  <c:v>1955</c:v>
                </c:pt>
                <c:pt idx="345">
                  <c:v>1955</c:v>
                </c:pt>
                <c:pt idx="346">
                  <c:v>1955</c:v>
                </c:pt>
                <c:pt idx="347">
                  <c:v>1955</c:v>
                </c:pt>
                <c:pt idx="348">
                  <c:v>1955</c:v>
                </c:pt>
                <c:pt idx="349">
                  <c:v>1955</c:v>
                </c:pt>
                <c:pt idx="350">
                  <c:v>1955</c:v>
                </c:pt>
                <c:pt idx="351">
                  <c:v>1955</c:v>
                </c:pt>
                <c:pt idx="352">
                  <c:v>1955</c:v>
                </c:pt>
                <c:pt idx="353">
                  <c:v>1955</c:v>
                </c:pt>
                <c:pt idx="354">
                  <c:v>1956</c:v>
                </c:pt>
                <c:pt idx="355">
                  <c:v>1956</c:v>
                </c:pt>
                <c:pt idx="356">
                  <c:v>1956</c:v>
                </c:pt>
                <c:pt idx="357">
                  <c:v>1956</c:v>
                </c:pt>
                <c:pt idx="358">
                  <c:v>1956</c:v>
                </c:pt>
                <c:pt idx="359">
                  <c:v>1956</c:v>
                </c:pt>
                <c:pt idx="360">
                  <c:v>1956</c:v>
                </c:pt>
                <c:pt idx="361">
                  <c:v>1956</c:v>
                </c:pt>
                <c:pt idx="362">
                  <c:v>1956</c:v>
                </c:pt>
                <c:pt idx="363">
                  <c:v>1956</c:v>
                </c:pt>
                <c:pt idx="364">
                  <c:v>1956</c:v>
                </c:pt>
                <c:pt idx="365">
                  <c:v>1956</c:v>
                </c:pt>
                <c:pt idx="366">
                  <c:v>1957</c:v>
                </c:pt>
                <c:pt idx="367">
                  <c:v>1957</c:v>
                </c:pt>
                <c:pt idx="368">
                  <c:v>1957</c:v>
                </c:pt>
                <c:pt idx="369">
                  <c:v>1957</c:v>
                </c:pt>
                <c:pt idx="370">
                  <c:v>1957</c:v>
                </c:pt>
                <c:pt idx="371">
                  <c:v>1957</c:v>
                </c:pt>
                <c:pt idx="372">
                  <c:v>1957</c:v>
                </c:pt>
                <c:pt idx="373">
                  <c:v>1957</c:v>
                </c:pt>
                <c:pt idx="374">
                  <c:v>1957</c:v>
                </c:pt>
                <c:pt idx="375">
                  <c:v>1957</c:v>
                </c:pt>
                <c:pt idx="376">
                  <c:v>1957</c:v>
                </c:pt>
                <c:pt idx="377">
                  <c:v>1957</c:v>
                </c:pt>
                <c:pt idx="378">
                  <c:v>1958</c:v>
                </c:pt>
                <c:pt idx="379">
                  <c:v>1958</c:v>
                </c:pt>
                <c:pt idx="380">
                  <c:v>1958</c:v>
                </c:pt>
                <c:pt idx="381">
                  <c:v>1958</c:v>
                </c:pt>
                <c:pt idx="382">
                  <c:v>1958</c:v>
                </c:pt>
                <c:pt idx="383">
                  <c:v>1958</c:v>
                </c:pt>
                <c:pt idx="384">
                  <c:v>1958</c:v>
                </c:pt>
                <c:pt idx="385">
                  <c:v>1958</c:v>
                </c:pt>
                <c:pt idx="386">
                  <c:v>1958</c:v>
                </c:pt>
                <c:pt idx="387">
                  <c:v>1958</c:v>
                </c:pt>
                <c:pt idx="388">
                  <c:v>1958</c:v>
                </c:pt>
                <c:pt idx="389">
                  <c:v>1958</c:v>
                </c:pt>
                <c:pt idx="390">
                  <c:v>1959</c:v>
                </c:pt>
                <c:pt idx="391">
                  <c:v>1959</c:v>
                </c:pt>
                <c:pt idx="392">
                  <c:v>1959</c:v>
                </c:pt>
                <c:pt idx="393">
                  <c:v>1959</c:v>
                </c:pt>
                <c:pt idx="394">
                  <c:v>1959</c:v>
                </c:pt>
                <c:pt idx="395">
                  <c:v>1959</c:v>
                </c:pt>
                <c:pt idx="396">
                  <c:v>1959</c:v>
                </c:pt>
                <c:pt idx="397">
                  <c:v>1959</c:v>
                </c:pt>
                <c:pt idx="398">
                  <c:v>1959</c:v>
                </c:pt>
                <c:pt idx="399">
                  <c:v>1959</c:v>
                </c:pt>
                <c:pt idx="400">
                  <c:v>1959</c:v>
                </c:pt>
                <c:pt idx="401">
                  <c:v>1959</c:v>
                </c:pt>
                <c:pt idx="402">
                  <c:v>1960</c:v>
                </c:pt>
                <c:pt idx="403">
                  <c:v>1960</c:v>
                </c:pt>
                <c:pt idx="404">
                  <c:v>1960</c:v>
                </c:pt>
                <c:pt idx="405">
                  <c:v>1960</c:v>
                </c:pt>
                <c:pt idx="406">
                  <c:v>1960</c:v>
                </c:pt>
                <c:pt idx="407">
                  <c:v>1960</c:v>
                </c:pt>
                <c:pt idx="408">
                  <c:v>1960</c:v>
                </c:pt>
                <c:pt idx="409">
                  <c:v>1960</c:v>
                </c:pt>
                <c:pt idx="410">
                  <c:v>1960</c:v>
                </c:pt>
                <c:pt idx="411">
                  <c:v>1960</c:v>
                </c:pt>
                <c:pt idx="412">
                  <c:v>1960</c:v>
                </c:pt>
                <c:pt idx="413">
                  <c:v>1960</c:v>
                </c:pt>
                <c:pt idx="414">
                  <c:v>1961</c:v>
                </c:pt>
                <c:pt idx="415">
                  <c:v>1961</c:v>
                </c:pt>
                <c:pt idx="416">
                  <c:v>1961</c:v>
                </c:pt>
                <c:pt idx="417">
                  <c:v>1961</c:v>
                </c:pt>
                <c:pt idx="418">
                  <c:v>1961</c:v>
                </c:pt>
                <c:pt idx="419">
                  <c:v>1961</c:v>
                </c:pt>
                <c:pt idx="420">
                  <c:v>1961</c:v>
                </c:pt>
                <c:pt idx="421">
                  <c:v>1961</c:v>
                </c:pt>
                <c:pt idx="422">
                  <c:v>1961</c:v>
                </c:pt>
                <c:pt idx="423">
                  <c:v>1961</c:v>
                </c:pt>
                <c:pt idx="424">
                  <c:v>1961</c:v>
                </c:pt>
                <c:pt idx="425">
                  <c:v>1961</c:v>
                </c:pt>
                <c:pt idx="426">
                  <c:v>1962</c:v>
                </c:pt>
                <c:pt idx="427">
                  <c:v>1962</c:v>
                </c:pt>
                <c:pt idx="428">
                  <c:v>1962</c:v>
                </c:pt>
                <c:pt idx="429">
                  <c:v>1962</c:v>
                </c:pt>
                <c:pt idx="430">
                  <c:v>1962</c:v>
                </c:pt>
                <c:pt idx="431">
                  <c:v>1962</c:v>
                </c:pt>
                <c:pt idx="432">
                  <c:v>1962</c:v>
                </c:pt>
                <c:pt idx="433">
                  <c:v>1962</c:v>
                </c:pt>
                <c:pt idx="434">
                  <c:v>1962</c:v>
                </c:pt>
                <c:pt idx="435">
                  <c:v>1962</c:v>
                </c:pt>
                <c:pt idx="436">
                  <c:v>1962</c:v>
                </c:pt>
                <c:pt idx="437">
                  <c:v>1962</c:v>
                </c:pt>
                <c:pt idx="438">
                  <c:v>1963</c:v>
                </c:pt>
                <c:pt idx="439">
                  <c:v>1963</c:v>
                </c:pt>
                <c:pt idx="440">
                  <c:v>1963</c:v>
                </c:pt>
                <c:pt idx="441">
                  <c:v>1963</c:v>
                </c:pt>
                <c:pt idx="442">
                  <c:v>1963</c:v>
                </c:pt>
                <c:pt idx="443">
                  <c:v>1963</c:v>
                </c:pt>
                <c:pt idx="444">
                  <c:v>1963</c:v>
                </c:pt>
                <c:pt idx="445">
                  <c:v>1963</c:v>
                </c:pt>
                <c:pt idx="446">
                  <c:v>1963</c:v>
                </c:pt>
                <c:pt idx="447">
                  <c:v>1963</c:v>
                </c:pt>
                <c:pt idx="448">
                  <c:v>1963</c:v>
                </c:pt>
                <c:pt idx="449">
                  <c:v>1963</c:v>
                </c:pt>
                <c:pt idx="450">
                  <c:v>1964</c:v>
                </c:pt>
                <c:pt idx="451">
                  <c:v>1964</c:v>
                </c:pt>
                <c:pt idx="452">
                  <c:v>1964</c:v>
                </c:pt>
                <c:pt idx="453">
                  <c:v>1964</c:v>
                </c:pt>
                <c:pt idx="454">
                  <c:v>1964</c:v>
                </c:pt>
                <c:pt idx="455">
                  <c:v>1964</c:v>
                </c:pt>
                <c:pt idx="456">
                  <c:v>1964</c:v>
                </c:pt>
                <c:pt idx="457">
                  <c:v>1964</c:v>
                </c:pt>
                <c:pt idx="458">
                  <c:v>1964</c:v>
                </c:pt>
                <c:pt idx="459">
                  <c:v>1964</c:v>
                </c:pt>
                <c:pt idx="460">
                  <c:v>1964</c:v>
                </c:pt>
                <c:pt idx="461">
                  <c:v>1964</c:v>
                </c:pt>
                <c:pt idx="462">
                  <c:v>1965</c:v>
                </c:pt>
                <c:pt idx="463">
                  <c:v>1965</c:v>
                </c:pt>
                <c:pt idx="464">
                  <c:v>1965</c:v>
                </c:pt>
                <c:pt idx="465">
                  <c:v>1965</c:v>
                </c:pt>
                <c:pt idx="466">
                  <c:v>1965</c:v>
                </c:pt>
                <c:pt idx="467">
                  <c:v>1965</c:v>
                </c:pt>
                <c:pt idx="468">
                  <c:v>1965</c:v>
                </c:pt>
                <c:pt idx="469">
                  <c:v>1965</c:v>
                </c:pt>
                <c:pt idx="470">
                  <c:v>1965</c:v>
                </c:pt>
                <c:pt idx="471">
                  <c:v>1965</c:v>
                </c:pt>
                <c:pt idx="472">
                  <c:v>1965</c:v>
                </c:pt>
                <c:pt idx="473">
                  <c:v>1965</c:v>
                </c:pt>
                <c:pt idx="474">
                  <c:v>1966</c:v>
                </c:pt>
                <c:pt idx="475">
                  <c:v>1966</c:v>
                </c:pt>
                <c:pt idx="476">
                  <c:v>1966</c:v>
                </c:pt>
                <c:pt idx="477">
                  <c:v>1966</c:v>
                </c:pt>
                <c:pt idx="478">
                  <c:v>1966</c:v>
                </c:pt>
                <c:pt idx="479">
                  <c:v>1966</c:v>
                </c:pt>
                <c:pt idx="480">
                  <c:v>1966</c:v>
                </c:pt>
                <c:pt idx="481">
                  <c:v>1966</c:v>
                </c:pt>
                <c:pt idx="482">
                  <c:v>1966</c:v>
                </c:pt>
                <c:pt idx="483">
                  <c:v>1966</c:v>
                </c:pt>
                <c:pt idx="484">
                  <c:v>1966</c:v>
                </c:pt>
                <c:pt idx="485">
                  <c:v>1966</c:v>
                </c:pt>
                <c:pt idx="486">
                  <c:v>1967</c:v>
                </c:pt>
                <c:pt idx="487">
                  <c:v>1967</c:v>
                </c:pt>
                <c:pt idx="488">
                  <c:v>1967</c:v>
                </c:pt>
                <c:pt idx="489">
                  <c:v>1967</c:v>
                </c:pt>
                <c:pt idx="490">
                  <c:v>1967</c:v>
                </c:pt>
                <c:pt idx="491">
                  <c:v>1967</c:v>
                </c:pt>
                <c:pt idx="492">
                  <c:v>1967</c:v>
                </c:pt>
                <c:pt idx="493">
                  <c:v>1967</c:v>
                </c:pt>
                <c:pt idx="494">
                  <c:v>1967</c:v>
                </c:pt>
                <c:pt idx="495">
                  <c:v>1967</c:v>
                </c:pt>
                <c:pt idx="496">
                  <c:v>1967</c:v>
                </c:pt>
                <c:pt idx="497">
                  <c:v>1967</c:v>
                </c:pt>
                <c:pt idx="498">
                  <c:v>1968</c:v>
                </c:pt>
                <c:pt idx="499">
                  <c:v>1968</c:v>
                </c:pt>
                <c:pt idx="500">
                  <c:v>1968</c:v>
                </c:pt>
                <c:pt idx="501">
                  <c:v>1968</c:v>
                </c:pt>
                <c:pt idx="502">
                  <c:v>1968</c:v>
                </c:pt>
                <c:pt idx="503">
                  <c:v>1968</c:v>
                </c:pt>
                <c:pt idx="504">
                  <c:v>1968</c:v>
                </c:pt>
                <c:pt idx="505">
                  <c:v>1968</c:v>
                </c:pt>
                <c:pt idx="506">
                  <c:v>1968</c:v>
                </c:pt>
                <c:pt idx="507">
                  <c:v>1968</c:v>
                </c:pt>
                <c:pt idx="508">
                  <c:v>1968</c:v>
                </c:pt>
                <c:pt idx="509">
                  <c:v>1968</c:v>
                </c:pt>
                <c:pt idx="510">
                  <c:v>1969</c:v>
                </c:pt>
                <c:pt idx="511">
                  <c:v>1969</c:v>
                </c:pt>
                <c:pt idx="512">
                  <c:v>1969</c:v>
                </c:pt>
                <c:pt idx="513">
                  <c:v>1969</c:v>
                </c:pt>
                <c:pt idx="514">
                  <c:v>1969</c:v>
                </c:pt>
                <c:pt idx="515">
                  <c:v>1969</c:v>
                </c:pt>
                <c:pt idx="516">
                  <c:v>1969</c:v>
                </c:pt>
                <c:pt idx="517">
                  <c:v>1969</c:v>
                </c:pt>
                <c:pt idx="518">
                  <c:v>1969</c:v>
                </c:pt>
                <c:pt idx="519">
                  <c:v>1969</c:v>
                </c:pt>
                <c:pt idx="520">
                  <c:v>1969</c:v>
                </c:pt>
                <c:pt idx="521">
                  <c:v>1969</c:v>
                </c:pt>
                <c:pt idx="522">
                  <c:v>1970</c:v>
                </c:pt>
                <c:pt idx="523">
                  <c:v>1970</c:v>
                </c:pt>
                <c:pt idx="524">
                  <c:v>1970</c:v>
                </c:pt>
                <c:pt idx="525">
                  <c:v>1970</c:v>
                </c:pt>
                <c:pt idx="526">
                  <c:v>1970</c:v>
                </c:pt>
                <c:pt idx="527">
                  <c:v>1970</c:v>
                </c:pt>
                <c:pt idx="528">
                  <c:v>1970</c:v>
                </c:pt>
                <c:pt idx="529">
                  <c:v>1970</c:v>
                </c:pt>
                <c:pt idx="530">
                  <c:v>1970</c:v>
                </c:pt>
                <c:pt idx="531">
                  <c:v>1970</c:v>
                </c:pt>
                <c:pt idx="532">
                  <c:v>1970</c:v>
                </c:pt>
                <c:pt idx="533">
                  <c:v>1970</c:v>
                </c:pt>
                <c:pt idx="534">
                  <c:v>1971</c:v>
                </c:pt>
                <c:pt idx="535">
                  <c:v>1971</c:v>
                </c:pt>
                <c:pt idx="536">
                  <c:v>1971</c:v>
                </c:pt>
                <c:pt idx="537">
                  <c:v>1971</c:v>
                </c:pt>
                <c:pt idx="538">
                  <c:v>1971</c:v>
                </c:pt>
                <c:pt idx="539">
                  <c:v>1971</c:v>
                </c:pt>
                <c:pt idx="540">
                  <c:v>1971</c:v>
                </c:pt>
                <c:pt idx="541">
                  <c:v>1971</c:v>
                </c:pt>
                <c:pt idx="542">
                  <c:v>1971</c:v>
                </c:pt>
                <c:pt idx="543">
                  <c:v>1971</c:v>
                </c:pt>
                <c:pt idx="544">
                  <c:v>1971</c:v>
                </c:pt>
                <c:pt idx="545">
                  <c:v>1971</c:v>
                </c:pt>
                <c:pt idx="546">
                  <c:v>1972</c:v>
                </c:pt>
                <c:pt idx="547">
                  <c:v>1972</c:v>
                </c:pt>
                <c:pt idx="548">
                  <c:v>1972</c:v>
                </c:pt>
                <c:pt idx="549">
                  <c:v>1972</c:v>
                </c:pt>
                <c:pt idx="550">
                  <c:v>1972</c:v>
                </c:pt>
                <c:pt idx="551">
                  <c:v>1972</c:v>
                </c:pt>
                <c:pt idx="552">
                  <c:v>1972</c:v>
                </c:pt>
                <c:pt idx="553">
                  <c:v>1972</c:v>
                </c:pt>
                <c:pt idx="554">
                  <c:v>1972</c:v>
                </c:pt>
                <c:pt idx="555">
                  <c:v>1972</c:v>
                </c:pt>
                <c:pt idx="556">
                  <c:v>1972</c:v>
                </c:pt>
                <c:pt idx="557">
                  <c:v>1972</c:v>
                </c:pt>
                <c:pt idx="558">
                  <c:v>1973</c:v>
                </c:pt>
                <c:pt idx="559">
                  <c:v>1973</c:v>
                </c:pt>
                <c:pt idx="560">
                  <c:v>1973</c:v>
                </c:pt>
                <c:pt idx="561">
                  <c:v>1973</c:v>
                </c:pt>
                <c:pt idx="562">
                  <c:v>1973</c:v>
                </c:pt>
                <c:pt idx="563">
                  <c:v>1973</c:v>
                </c:pt>
                <c:pt idx="564">
                  <c:v>1973</c:v>
                </c:pt>
                <c:pt idx="565">
                  <c:v>1973</c:v>
                </c:pt>
                <c:pt idx="566">
                  <c:v>1973</c:v>
                </c:pt>
                <c:pt idx="567">
                  <c:v>1973</c:v>
                </c:pt>
                <c:pt idx="568">
                  <c:v>1973</c:v>
                </c:pt>
                <c:pt idx="569">
                  <c:v>1973</c:v>
                </c:pt>
                <c:pt idx="570">
                  <c:v>1974</c:v>
                </c:pt>
                <c:pt idx="571">
                  <c:v>1974</c:v>
                </c:pt>
                <c:pt idx="572">
                  <c:v>1974</c:v>
                </c:pt>
                <c:pt idx="573">
                  <c:v>1974</c:v>
                </c:pt>
                <c:pt idx="574">
                  <c:v>1974</c:v>
                </c:pt>
                <c:pt idx="575">
                  <c:v>1974</c:v>
                </c:pt>
                <c:pt idx="576">
                  <c:v>1974</c:v>
                </c:pt>
                <c:pt idx="577">
                  <c:v>1974</c:v>
                </c:pt>
                <c:pt idx="578">
                  <c:v>1974</c:v>
                </c:pt>
                <c:pt idx="579">
                  <c:v>1974</c:v>
                </c:pt>
                <c:pt idx="580">
                  <c:v>1974</c:v>
                </c:pt>
                <c:pt idx="581">
                  <c:v>1974</c:v>
                </c:pt>
                <c:pt idx="582">
                  <c:v>1975</c:v>
                </c:pt>
                <c:pt idx="583">
                  <c:v>1975</c:v>
                </c:pt>
                <c:pt idx="584">
                  <c:v>1975</c:v>
                </c:pt>
                <c:pt idx="585">
                  <c:v>1975</c:v>
                </c:pt>
                <c:pt idx="586">
                  <c:v>1975</c:v>
                </c:pt>
                <c:pt idx="587">
                  <c:v>1975</c:v>
                </c:pt>
                <c:pt idx="588">
                  <c:v>1975</c:v>
                </c:pt>
                <c:pt idx="589">
                  <c:v>1975</c:v>
                </c:pt>
                <c:pt idx="590">
                  <c:v>1975</c:v>
                </c:pt>
                <c:pt idx="591">
                  <c:v>1975</c:v>
                </c:pt>
                <c:pt idx="592">
                  <c:v>1975</c:v>
                </c:pt>
                <c:pt idx="593">
                  <c:v>1975</c:v>
                </c:pt>
                <c:pt idx="594">
                  <c:v>1976</c:v>
                </c:pt>
                <c:pt idx="595">
                  <c:v>1976</c:v>
                </c:pt>
                <c:pt idx="596">
                  <c:v>1976</c:v>
                </c:pt>
                <c:pt idx="597">
                  <c:v>1976</c:v>
                </c:pt>
                <c:pt idx="598">
                  <c:v>1976</c:v>
                </c:pt>
                <c:pt idx="599">
                  <c:v>1976</c:v>
                </c:pt>
                <c:pt idx="600">
                  <c:v>1976</c:v>
                </c:pt>
                <c:pt idx="601">
                  <c:v>1976</c:v>
                </c:pt>
                <c:pt idx="602">
                  <c:v>1976</c:v>
                </c:pt>
                <c:pt idx="603">
                  <c:v>1976</c:v>
                </c:pt>
                <c:pt idx="604">
                  <c:v>1976</c:v>
                </c:pt>
                <c:pt idx="605">
                  <c:v>1976</c:v>
                </c:pt>
                <c:pt idx="606">
                  <c:v>1977</c:v>
                </c:pt>
                <c:pt idx="607">
                  <c:v>1977</c:v>
                </c:pt>
                <c:pt idx="608">
                  <c:v>1977</c:v>
                </c:pt>
                <c:pt idx="609">
                  <c:v>1977</c:v>
                </c:pt>
                <c:pt idx="610">
                  <c:v>1977</c:v>
                </c:pt>
                <c:pt idx="611">
                  <c:v>1977</c:v>
                </c:pt>
                <c:pt idx="612">
                  <c:v>1977</c:v>
                </c:pt>
                <c:pt idx="613">
                  <c:v>1977</c:v>
                </c:pt>
                <c:pt idx="614">
                  <c:v>1977</c:v>
                </c:pt>
                <c:pt idx="615">
                  <c:v>1977</c:v>
                </c:pt>
                <c:pt idx="616">
                  <c:v>1977</c:v>
                </c:pt>
                <c:pt idx="617">
                  <c:v>1977</c:v>
                </c:pt>
                <c:pt idx="618">
                  <c:v>1978</c:v>
                </c:pt>
                <c:pt idx="619">
                  <c:v>1978</c:v>
                </c:pt>
                <c:pt idx="620">
                  <c:v>1978</c:v>
                </c:pt>
                <c:pt idx="621">
                  <c:v>1978</c:v>
                </c:pt>
                <c:pt idx="622">
                  <c:v>1978</c:v>
                </c:pt>
                <c:pt idx="623">
                  <c:v>1978</c:v>
                </c:pt>
                <c:pt idx="624">
                  <c:v>1978</c:v>
                </c:pt>
                <c:pt idx="625">
                  <c:v>1978</c:v>
                </c:pt>
                <c:pt idx="626">
                  <c:v>1978</c:v>
                </c:pt>
                <c:pt idx="627">
                  <c:v>1978</c:v>
                </c:pt>
                <c:pt idx="628">
                  <c:v>1978</c:v>
                </c:pt>
                <c:pt idx="629">
                  <c:v>1978</c:v>
                </c:pt>
                <c:pt idx="630">
                  <c:v>1979</c:v>
                </c:pt>
                <c:pt idx="631">
                  <c:v>1979</c:v>
                </c:pt>
                <c:pt idx="632">
                  <c:v>1979</c:v>
                </c:pt>
                <c:pt idx="633">
                  <c:v>1979</c:v>
                </c:pt>
                <c:pt idx="634">
                  <c:v>1979</c:v>
                </c:pt>
                <c:pt idx="635">
                  <c:v>1979</c:v>
                </c:pt>
                <c:pt idx="636">
                  <c:v>1979</c:v>
                </c:pt>
                <c:pt idx="637">
                  <c:v>1979</c:v>
                </c:pt>
                <c:pt idx="638">
                  <c:v>1979</c:v>
                </c:pt>
                <c:pt idx="639">
                  <c:v>1979</c:v>
                </c:pt>
                <c:pt idx="640">
                  <c:v>1979</c:v>
                </c:pt>
                <c:pt idx="641">
                  <c:v>1979</c:v>
                </c:pt>
                <c:pt idx="642">
                  <c:v>1980</c:v>
                </c:pt>
                <c:pt idx="643">
                  <c:v>1980</c:v>
                </c:pt>
                <c:pt idx="644">
                  <c:v>1980</c:v>
                </c:pt>
                <c:pt idx="645">
                  <c:v>1980</c:v>
                </c:pt>
                <c:pt idx="646">
                  <c:v>1980</c:v>
                </c:pt>
                <c:pt idx="647">
                  <c:v>1980</c:v>
                </c:pt>
                <c:pt idx="648">
                  <c:v>1980</c:v>
                </c:pt>
                <c:pt idx="649">
                  <c:v>1980</c:v>
                </c:pt>
                <c:pt idx="650">
                  <c:v>1980</c:v>
                </c:pt>
                <c:pt idx="651">
                  <c:v>1980</c:v>
                </c:pt>
                <c:pt idx="652">
                  <c:v>1980</c:v>
                </c:pt>
                <c:pt idx="653">
                  <c:v>1980</c:v>
                </c:pt>
                <c:pt idx="654">
                  <c:v>1981</c:v>
                </c:pt>
                <c:pt idx="655">
                  <c:v>1981</c:v>
                </c:pt>
                <c:pt idx="656">
                  <c:v>1981</c:v>
                </c:pt>
                <c:pt idx="657">
                  <c:v>1981</c:v>
                </c:pt>
                <c:pt idx="658">
                  <c:v>1981</c:v>
                </c:pt>
                <c:pt idx="659">
                  <c:v>1981</c:v>
                </c:pt>
                <c:pt idx="660">
                  <c:v>1981</c:v>
                </c:pt>
                <c:pt idx="661">
                  <c:v>1981</c:v>
                </c:pt>
                <c:pt idx="662">
                  <c:v>1981</c:v>
                </c:pt>
                <c:pt idx="663">
                  <c:v>1981</c:v>
                </c:pt>
                <c:pt idx="664">
                  <c:v>1981</c:v>
                </c:pt>
                <c:pt idx="665">
                  <c:v>1981</c:v>
                </c:pt>
                <c:pt idx="666">
                  <c:v>1982</c:v>
                </c:pt>
                <c:pt idx="667">
                  <c:v>1982</c:v>
                </c:pt>
                <c:pt idx="668">
                  <c:v>1982</c:v>
                </c:pt>
                <c:pt idx="669">
                  <c:v>1982</c:v>
                </c:pt>
                <c:pt idx="670">
                  <c:v>1982</c:v>
                </c:pt>
                <c:pt idx="671">
                  <c:v>1982</c:v>
                </c:pt>
                <c:pt idx="672">
                  <c:v>1982</c:v>
                </c:pt>
                <c:pt idx="673">
                  <c:v>1982</c:v>
                </c:pt>
                <c:pt idx="674">
                  <c:v>1982</c:v>
                </c:pt>
                <c:pt idx="675">
                  <c:v>1982</c:v>
                </c:pt>
                <c:pt idx="676">
                  <c:v>1982</c:v>
                </c:pt>
                <c:pt idx="677">
                  <c:v>1982</c:v>
                </c:pt>
                <c:pt idx="678">
                  <c:v>1983</c:v>
                </c:pt>
                <c:pt idx="679">
                  <c:v>1983</c:v>
                </c:pt>
                <c:pt idx="680">
                  <c:v>1983</c:v>
                </c:pt>
                <c:pt idx="681">
                  <c:v>1983</c:v>
                </c:pt>
                <c:pt idx="682">
                  <c:v>1983</c:v>
                </c:pt>
                <c:pt idx="683">
                  <c:v>1983</c:v>
                </c:pt>
                <c:pt idx="684">
                  <c:v>1983</c:v>
                </c:pt>
                <c:pt idx="685">
                  <c:v>1983</c:v>
                </c:pt>
                <c:pt idx="686">
                  <c:v>1983</c:v>
                </c:pt>
                <c:pt idx="687">
                  <c:v>1983</c:v>
                </c:pt>
                <c:pt idx="688">
                  <c:v>1983</c:v>
                </c:pt>
                <c:pt idx="689">
                  <c:v>1983</c:v>
                </c:pt>
                <c:pt idx="690">
                  <c:v>1984</c:v>
                </c:pt>
                <c:pt idx="691">
                  <c:v>1984</c:v>
                </c:pt>
                <c:pt idx="692">
                  <c:v>1984</c:v>
                </c:pt>
                <c:pt idx="693">
                  <c:v>1984</c:v>
                </c:pt>
                <c:pt idx="694">
                  <c:v>1984</c:v>
                </c:pt>
                <c:pt idx="695">
                  <c:v>1984</c:v>
                </c:pt>
                <c:pt idx="696">
                  <c:v>1984</c:v>
                </c:pt>
                <c:pt idx="697">
                  <c:v>1984</c:v>
                </c:pt>
                <c:pt idx="698">
                  <c:v>1984</c:v>
                </c:pt>
                <c:pt idx="699">
                  <c:v>1984</c:v>
                </c:pt>
                <c:pt idx="700">
                  <c:v>1984</c:v>
                </c:pt>
                <c:pt idx="701">
                  <c:v>1984</c:v>
                </c:pt>
                <c:pt idx="702">
                  <c:v>1985</c:v>
                </c:pt>
                <c:pt idx="703">
                  <c:v>1985</c:v>
                </c:pt>
                <c:pt idx="704">
                  <c:v>1985</c:v>
                </c:pt>
                <c:pt idx="705">
                  <c:v>1985</c:v>
                </c:pt>
                <c:pt idx="706">
                  <c:v>1985</c:v>
                </c:pt>
                <c:pt idx="707">
                  <c:v>1985</c:v>
                </c:pt>
                <c:pt idx="708">
                  <c:v>1985</c:v>
                </c:pt>
                <c:pt idx="709">
                  <c:v>1985</c:v>
                </c:pt>
                <c:pt idx="710">
                  <c:v>1985</c:v>
                </c:pt>
                <c:pt idx="711">
                  <c:v>1985</c:v>
                </c:pt>
                <c:pt idx="712">
                  <c:v>1985</c:v>
                </c:pt>
                <c:pt idx="713">
                  <c:v>1985</c:v>
                </c:pt>
                <c:pt idx="714">
                  <c:v>1986</c:v>
                </c:pt>
                <c:pt idx="715">
                  <c:v>1986</c:v>
                </c:pt>
                <c:pt idx="716">
                  <c:v>1986</c:v>
                </c:pt>
                <c:pt idx="717">
                  <c:v>1986</c:v>
                </c:pt>
                <c:pt idx="718">
                  <c:v>1986</c:v>
                </c:pt>
                <c:pt idx="719">
                  <c:v>1986</c:v>
                </c:pt>
                <c:pt idx="720">
                  <c:v>1986</c:v>
                </c:pt>
                <c:pt idx="721">
                  <c:v>1986</c:v>
                </c:pt>
                <c:pt idx="722">
                  <c:v>1986</c:v>
                </c:pt>
                <c:pt idx="723">
                  <c:v>1986</c:v>
                </c:pt>
                <c:pt idx="724">
                  <c:v>1986</c:v>
                </c:pt>
                <c:pt idx="725">
                  <c:v>1986</c:v>
                </c:pt>
                <c:pt idx="726">
                  <c:v>1987</c:v>
                </c:pt>
                <c:pt idx="727">
                  <c:v>1987</c:v>
                </c:pt>
                <c:pt idx="728">
                  <c:v>1987</c:v>
                </c:pt>
                <c:pt idx="729">
                  <c:v>1987</c:v>
                </c:pt>
                <c:pt idx="730">
                  <c:v>1987</c:v>
                </c:pt>
                <c:pt idx="731">
                  <c:v>1987</c:v>
                </c:pt>
                <c:pt idx="732">
                  <c:v>1987</c:v>
                </c:pt>
                <c:pt idx="733">
                  <c:v>1987</c:v>
                </c:pt>
                <c:pt idx="734">
                  <c:v>1987</c:v>
                </c:pt>
                <c:pt idx="735">
                  <c:v>1987</c:v>
                </c:pt>
                <c:pt idx="736">
                  <c:v>1987</c:v>
                </c:pt>
                <c:pt idx="737">
                  <c:v>1987</c:v>
                </c:pt>
                <c:pt idx="738">
                  <c:v>1988</c:v>
                </c:pt>
                <c:pt idx="739">
                  <c:v>1988</c:v>
                </c:pt>
                <c:pt idx="740">
                  <c:v>1988</c:v>
                </c:pt>
                <c:pt idx="741">
                  <c:v>1988</c:v>
                </c:pt>
                <c:pt idx="742">
                  <c:v>1988</c:v>
                </c:pt>
                <c:pt idx="743">
                  <c:v>1988</c:v>
                </c:pt>
                <c:pt idx="744">
                  <c:v>1988</c:v>
                </c:pt>
                <c:pt idx="745">
                  <c:v>1988</c:v>
                </c:pt>
                <c:pt idx="746">
                  <c:v>1988</c:v>
                </c:pt>
                <c:pt idx="747">
                  <c:v>1988</c:v>
                </c:pt>
                <c:pt idx="748">
                  <c:v>1988</c:v>
                </c:pt>
                <c:pt idx="749">
                  <c:v>1988</c:v>
                </c:pt>
                <c:pt idx="750">
                  <c:v>1989</c:v>
                </c:pt>
                <c:pt idx="751">
                  <c:v>1989</c:v>
                </c:pt>
                <c:pt idx="752">
                  <c:v>1989</c:v>
                </c:pt>
                <c:pt idx="753">
                  <c:v>1989</c:v>
                </c:pt>
                <c:pt idx="754">
                  <c:v>1989</c:v>
                </c:pt>
                <c:pt idx="755">
                  <c:v>1989</c:v>
                </c:pt>
                <c:pt idx="756">
                  <c:v>1989</c:v>
                </c:pt>
                <c:pt idx="757">
                  <c:v>1989</c:v>
                </c:pt>
                <c:pt idx="758">
                  <c:v>1989</c:v>
                </c:pt>
                <c:pt idx="759">
                  <c:v>1989</c:v>
                </c:pt>
                <c:pt idx="760">
                  <c:v>1989</c:v>
                </c:pt>
                <c:pt idx="761">
                  <c:v>1989</c:v>
                </c:pt>
                <c:pt idx="762">
                  <c:v>1990</c:v>
                </c:pt>
                <c:pt idx="763">
                  <c:v>1990</c:v>
                </c:pt>
                <c:pt idx="764">
                  <c:v>1990</c:v>
                </c:pt>
                <c:pt idx="765">
                  <c:v>1990</c:v>
                </c:pt>
                <c:pt idx="766">
                  <c:v>1990</c:v>
                </c:pt>
                <c:pt idx="767">
                  <c:v>1990</c:v>
                </c:pt>
                <c:pt idx="768">
                  <c:v>1990</c:v>
                </c:pt>
                <c:pt idx="769">
                  <c:v>1990</c:v>
                </c:pt>
                <c:pt idx="770">
                  <c:v>1990</c:v>
                </c:pt>
                <c:pt idx="771">
                  <c:v>1990</c:v>
                </c:pt>
                <c:pt idx="772">
                  <c:v>1990</c:v>
                </c:pt>
                <c:pt idx="773">
                  <c:v>1990</c:v>
                </c:pt>
                <c:pt idx="774">
                  <c:v>1991</c:v>
                </c:pt>
                <c:pt idx="775">
                  <c:v>1991</c:v>
                </c:pt>
                <c:pt idx="776">
                  <c:v>1991</c:v>
                </c:pt>
                <c:pt idx="777">
                  <c:v>1991</c:v>
                </c:pt>
                <c:pt idx="778">
                  <c:v>1991</c:v>
                </c:pt>
                <c:pt idx="779">
                  <c:v>1991</c:v>
                </c:pt>
                <c:pt idx="780">
                  <c:v>1991</c:v>
                </c:pt>
                <c:pt idx="781">
                  <c:v>1991</c:v>
                </c:pt>
                <c:pt idx="782">
                  <c:v>1991</c:v>
                </c:pt>
                <c:pt idx="783">
                  <c:v>1991</c:v>
                </c:pt>
                <c:pt idx="784">
                  <c:v>1991</c:v>
                </c:pt>
                <c:pt idx="785">
                  <c:v>1991</c:v>
                </c:pt>
                <c:pt idx="786">
                  <c:v>1992</c:v>
                </c:pt>
                <c:pt idx="787">
                  <c:v>1992</c:v>
                </c:pt>
                <c:pt idx="788">
                  <c:v>1992</c:v>
                </c:pt>
                <c:pt idx="789">
                  <c:v>1992</c:v>
                </c:pt>
                <c:pt idx="790">
                  <c:v>1992</c:v>
                </c:pt>
                <c:pt idx="791">
                  <c:v>1992</c:v>
                </c:pt>
                <c:pt idx="792">
                  <c:v>1992</c:v>
                </c:pt>
                <c:pt idx="793">
                  <c:v>1992</c:v>
                </c:pt>
                <c:pt idx="794">
                  <c:v>1992</c:v>
                </c:pt>
                <c:pt idx="795">
                  <c:v>1992</c:v>
                </c:pt>
                <c:pt idx="796">
                  <c:v>1992</c:v>
                </c:pt>
                <c:pt idx="797">
                  <c:v>1992</c:v>
                </c:pt>
                <c:pt idx="798">
                  <c:v>1993</c:v>
                </c:pt>
                <c:pt idx="799">
                  <c:v>1993</c:v>
                </c:pt>
                <c:pt idx="800">
                  <c:v>1993</c:v>
                </c:pt>
                <c:pt idx="801">
                  <c:v>1993</c:v>
                </c:pt>
                <c:pt idx="802">
                  <c:v>1993</c:v>
                </c:pt>
                <c:pt idx="803">
                  <c:v>1993</c:v>
                </c:pt>
                <c:pt idx="804">
                  <c:v>1993</c:v>
                </c:pt>
                <c:pt idx="805">
                  <c:v>1993</c:v>
                </c:pt>
                <c:pt idx="806">
                  <c:v>1993</c:v>
                </c:pt>
                <c:pt idx="807">
                  <c:v>1993</c:v>
                </c:pt>
                <c:pt idx="808">
                  <c:v>1993</c:v>
                </c:pt>
                <c:pt idx="809">
                  <c:v>1993</c:v>
                </c:pt>
                <c:pt idx="810">
                  <c:v>1994</c:v>
                </c:pt>
                <c:pt idx="811">
                  <c:v>1994</c:v>
                </c:pt>
                <c:pt idx="812">
                  <c:v>1994</c:v>
                </c:pt>
                <c:pt idx="813">
                  <c:v>1994</c:v>
                </c:pt>
                <c:pt idx="814">
                  <c:v>1994</c:v>
                </c:pt>
                <c:pt idx="815">
                  <c:v>1994</c:v>
                </c:pt>
                <c:pt idx="816">
                  <c:v>1994</c:v>
                </c:pt>
                <c:pt idx="817">
                  <c:v>1994</c:v>
                </c:pt>
                <c:pt idx="818">
                  <c:v>1994</c:v>
                </c:pt>
                <c:pt idx="819">
                  <c:v>1994</c:v>
                </c:pt>
                <c:pt idx="820">
                  <c:v>1994</c:v>
                </c:pt>
                <c:pt idx="821">
                  <c:v>1994</c:v>
                </c:pt>
                <c:pt idx="822">
                  <c:v>1995</c:v>
                </c:pt>
                <c:pt idx="823">
                  <c:v>1995</c:v>
                </c:pt>
                <c:pt idx="824">
                  <c:v>1995</c:v>
                </c:pt>
                <c:pt idx="825">
                  <c:v>1995</c:v>
                </c:pt>
                <c:pt idx="826">
                  <c:v>1995</c:v>
                </c:pt>
                <c:pt idx="827">
                  <c:v>1995</c:v>
                </c:pt>
                <c:pt idx="828">
                  <c:v>1995</c:v>
                </c:pt>
                <c:pt idx="829">
                  <c:v>1995</c:v>
                </c:pt>
                <c:pt idx="830">
                  <c:v>1995</c:v>
                </c:pt>
                <c:pt idx="831">
                  <c:v>1995</c:v>
                </c:pt>
                <c:pt idx="832">
                  <c:v>1995</c:v>
                </c:pt>
                <c:pt idx="833">
                  <c:v>1995</c:v>
                </c:pt>
                <c:pt idx="834">
                  <c:v>1996</c:v>
                </c:pt>
                <c:pt idx="835">
                  <c:v>1996</c:v>
                </c:pt>
                <c:pt idx="836">
                  <c:v>1996</c:v>
                </c:pt>
                <c:pt idx="837">
                  <c:v>1996</c:v>
                </c:pt>
                <c:pt idx="838">
                  <c:v>1996</c:v>
                </c:pt>
                <c:pt idx="839">
                  <c:v>1996</c:v>
                </c:pt>
                <c:pt idx="840">
                  <c:v>1996</c:v>
                </c:pt>
                <c:pt idx="841">
                  <c:v>1996</c:v>
                </c:pt>
                <c:pt idx="842">
                  <c:v>1996</c:v>
                </c:pt>
                <c:pt idx="843">
                  <c:v>1996</c:v>
                </c:pt>
                <c:pt idx="844">
                  <c:v>1996</c:v>
                </c:pt>
                <c:pt idx="845">
                  <c:v>1996</c:v>
                </c:pt>
                <c:pt idx="846">
                  <c:v>1997</c:v>
                </c:pt>
                <c:pt idx="847">
                  <c:v>1997</c:v>
                </c:pt>
                <c:pt idx="848">
                  <c:v>1997</c:v>
                </c:pt>
                <c:pt idx="849">
                  <c:v>1997</c:v>
                </c:pt>
                <c:pt idx="850">
                  <c:v>1997</c:v>
                </c:pt>
                <c:pt idx="851">
                  <c:v>1997</c:v>
                </c:pt>
                <c:pt idx="852">
                  <c:v>1997</c:v>
                </c:pt>
                <c:pt idx="853">
                  <c:v>1997</c:v>
                </c:pt>
                <c:pt idx="854">
                  <c:v>1997</c:v>
                </c:pt>
                <c:pt idx="855">
                  <c:v>1997</c:v>
                </c:pt>
                <c:pt idx="856">
                  <c:v>1997</c:v>
                </c:pt>
                <c:pt idx="857">
                  <c:v>1997</c:v>
                </c:pt>
                <c:pt idx="858">
                  <c:v>1998</c:v>
                </c:pt>
                <c:pt idx="859">
                  <c:v>1998</c:v>
                </c:pt>
                <c:pt idx="860">
                  <c:v>1998</c:v>
                </c:pt>
                <c:pt idx="861">
                  <c:v>1998</c:v>
                </c:pt>
                <c:pt idx="862">
                  <c:v>1998</c:v>
                </c:pt>
                <c:pt idx="863">
                  <c:v>1998</c:v>
                </c:pt>
                <c:pt idx="864">
                  <c:v>1998</c:v>
                </c:pt>
                <c:pt idx="865">
                  <c:v>1998</c:v>
                </c:pt>
                <c:pt idx="866">
                  <c:v>1998</c:v>
                </c:pt>
                <c:pt idx="867">
                  <c:v>1998</c:v>
                </c:pt>
                <c:pt idx="868">
                  <c:v>1998</c:v>
                </c:pt>
                <c:pt idx="869">
                  <c:v>1998</c:v>
                </c:pt>
                <c:pt idx="870">
                  <c:v>1999</c:v>
                </c:pt>
                <c:pt idx="871">
                  <c:v>1999</c:v>
                </c:pt>
                <c:pt idx="872">
                  <c:v>1999</c:v>
                </c:pt>
                <c:pt idx="873">
                  <c:v>1999</c:v>
                </c:pt>
                <c:pt idx="874">
                  <c:v>1999</c:v>
                </c:pt>
                <c:pt idx="875">
                  <c:v>1999</c:v>
                </c:pt>
                <c:pt idx="876">
                  <c:v>1999</c:v>
                </c:pt>
                <c:pt idx="877">
                  <c:v>1999</c:v>
                </c:pt>
                <c:pt idx="878">
                  <c:v>1999</c:v>
                </c:pt>
                <c:pt idx="879">
                  <c:v>1999</c:v>
                </c:pt>
                <c:pt idx="880">
                  <c:v>1999</c:v>
                </c:pt>
                <c:pt idx="881">
                  <c:v>1999</c:v>
                </c:pt>
                <c:pt idx="882">
                  <c:v>2000</c:v>
                </c:pt>
                <c:pt idx="883">
                  <c:v>2000</c:v>
                </c:pt>
                <c:pt idx="884">
                  <c:v>2000</c:v>
                </c:pt>
                <c:pt idx="885">
                  <c:v>2000</c:v>
                </c:pt>
                <c:pt idx="886">
                  <c:v>2000</c:v>
                </c:pt>
                <c:pt idx="887">
                  <c:v>2000</c:v>
                </c:pt>
                <c:pt idx="888">
                  <c:v>2000</c:v>
                </c:pt>
                <c:pt idx="889">
                  <c:v>2000</c:v>
                </c:pt>
                <c:pt idx="890">
                  <c:v>2000</c:v>
                </c:pt>
                <c:pt idx="891">
                  <c:v>2000</c:v>
                </c:pt>
                <c:pt idx="892">
                  <c:v>2000</c:v>
                </c:pt>
                <c:pt idx="893">
                  <c:v>2000</c:v>
                </c:pt>
                <c:pt idx="894">
                  <c:v>2001</c:v>
                </c:pt>
                <c:pt idx="895">
                  <c:v>2001</c:v>
                </c:pt>
                <c:pt idx="896">
                  <c:v>2001</c:v>
                </c:pt>
                <c:pt idx="897">
                  <c:v>2001</c:v>
                </c:pt>
                <c:pt idx="898">
                  <c:v>2001</c:v>
                </c:pt>
                <c:pt idx="899">
                  <c:v>2001</c:v>
                </c:pt>
                <c:pt idx="900">
                  <c:v>2001</c:v>
                </c:pt>
                <c:pt idx="901">
                  <c:v>2001</c:v>
                </c:pt>
                <c:pt idx="902">
                  <c:v>2001</c:v>
                </c:pt>
                <c:pt idx="903">
                  <c:v>2001</c:v>
                </c:pt>
                <c:pt idx="904">
                  <c:v>2001</c:v>
                </c:pt>
                <c:pt idx="905">
                  <c:v>2001</c:v>
                </c:pt>
                <c:pt idx="906">
                  <c:v>2002</c:v>
                </c:pt>
                <c:pt idx="907">
                  <c:v>2002</c:v>
                </c:pt>
                <c:pt idx="908">
                  <c:v>2002</c:v>
                </c:pt>
                <c:pt idx="909">
                  <c:v>2002</c:v>
                </c:pt>
                <c:pt idx="910">
                  <c:v>2002</c:v>
                </c:pt>
                <c:pt idx="911">
                  <c:v>2002</c:v>
                </c:pt>
                <c:pt idx="912">
                  <c:v>2002</c:v>
                </c:pt>
                <c:pt idx="913">
                  <c:v>2002</c:v>
                </c:pt>
                <c:pt idx="914">
                  <c:v>2002</c:v>
                </c:pt>
                <c:pt idx="915">
                  <c:v>2002</c:v>
                </c:pt>
                <c:pt idx="916">
                  <c:v>2002</c:v>
                </c:pt>
                <c:pt idx="917">
                  <c:v>2002</c:v>
                </c:pt>
                <c:pt idx="918">
                  <c:v>2003</c:v>
                </c:pt>
                <c:pt idx="919">
                  <c:v>2003</c:v>
                </c:pt>
                <c:pt idx="920">
                  <c:v>2003</c:v>
                </c:pt>
                <c:pt idx="921">
                  <c:v>2003</c:v>
                </c:pt>
                <c:pt idx="922">
                  <c:v>2003</c:v>
                </c:pt>
                <c:pt idx="923">
                  <c:v>2003</c:v>
                </c:pt>
                <c:pt idx="924">
                  <c:v>2003</c:v>
                </c:pt>
                <c:pt idx="925">
                  <c:v>2003</c:v>
                </c:pt>
                <c:pt idx="926">
                  <c:v>2003</c:v>
                </c:pt>
                <c:pt idx="927">
                  <c:v>2003</c:v>
                </c:pt>
                <c:pt idx="928">
                  <c:v>2003</c:v>
                </c:pt>
                <c:pt idx="929">
                  <c:v>2003</c:v>
                </c:pt>
                <c:pt idx="930">
                  <c:v>2004</c:v>
                </c:pt>
                <c:pt idx="931">
                  <c:v>2004</c:v>
                </c:pt>
                <c:pt idx="932">
                  <c:v>2004</c:v>
                </c:pt>
                <c:pt idx="933">
                  <c:v>2004</c:v>
                </c:pt>
                <c:pt idx="934">
                  <c:v>2004</c:v>
                </c:pt>
                <c:pt idx="935">
                  <c:v>2004</c:v>
                </c:pt>
                <c:pt idx="936">
                  <c:v>2004</c:v>
                </c:pt>
                <c:pt idx="937">
                  <c:v>2004</c:v>
                </c:pt>
                <c:pt idx="938">
                  <c:v>2004</c:v>
                </c:pt>
                <c:pt idx="939">
                  <c:v>2004</c:v>
                </c:pt>
                <c:pt idx="940">
                  <c:v>2004</c:v>
                </c:pt>
                <c:pt idx="941">
                  <c:v>2004</c:v>
                </c:pt>
                <c:pt idx="942">
                  <c:v>2005</c:v>
                </c:pt>
                <c:pt idx="943">
                  <c:v>2005</c:v>
                </c:pt>
                <c:pt idx="944">
                  <c:v>2005</c:v>
                </c:pt>
                <c:pt idx="945">
                  <c:v>2005</c:v>
                </c:pt>
                <c:pt idx="946">
                  <c:v>2005</c:v>
                </c:pt>
                <c:pt idx="947">
                  <c:v>2005</c:v>
                </c:pt>
                <c:pt idx="948">
                  <c:v>2005</c:v>
                </c:pt>
                <c:pt idx="949">
                  <c:v>2005</c:v>
                </c:pt>
                <c:pt idx="950">
                  <c:v>2005</c:v>
                </c:pt>
                <c:pt idx="951">
                  <c:v>2005</c:v>
                </c:pt>
                <c:pt idx="952">
                  <c:v>2005</c:v>
                </c:pt>
                <c:pt idx="953">
                  <c:v>2005</c:v>
                </c:pt>
                <c:pt idx="954">
                  <c:v>2006</c:v>
                </c:pt>
                <c:pt idx="955">
                  <c:v>2006</c:v>
                </c:pt>
                <c:pt idx="956">
                  <c:v>2006</c:v>
                </c:pt>
                <c:pt idx="957">
                  <c:v>2006</c:v>
                </c:pt>
                <c:pt idx="958">
                  <c:v>2006</c:v>
                </c:pt>
                <c:pt idx="959">
                  <c:v>2006</c:v>
                </c:pt>
                <c:pt idx="960">
                  <c:v>2006</c:v>
                </c:pt>
                <c:pt idx="961">
                  <c:v>2006</c:v>
                </c:pt>
                <c:pt idx="962">
                  <c:v>2006</c:v>
                </c:pt>
                <c:pt idx="963">
                  <c:v>2006</c:v>
                </c:pt>
                <c:pt idx="964">
                  <c:v>2006</c:v>
                </c:pt>
                <c:pt idx="965">
                  <c:v>2006</c:v>
                </c:pt>
                <c:pt idx="966">
                  <c:v>2007</c:v>
                </c:pt>
                <c:pt idx="967">
                  <c:v>2007</c:v>
                </c:pt>
                <c:pt idx="968">
                  <c:v>2007</c:v>
                </c:pt>
                <c:pt idx="969">
                  <c:v>2007</c:v>
                </c:pt>
                <c:pt idx="970">
                  <c:v>2007</c:v>
                </c:pt>
                <c:pt idx="971">
                  <c:v>2007</c:v>
                </c:pt>
                <c:pt idx="972">
                  <c:v>2007</c:v>
                </c:pt>
                <c:pt idx="973">
                  <c:v>2007</c:v>
                </c:pt>
                <c:pt idx="974">
                  <c:v>2007</c:v>
                </c:pt>
                <c:pt idx="975">
                  <c:v>2007</c:v>
                </c:pt>
                <c:pt idx="976">
                  <c:v>2007</c:v>
                </c:pt>
                <c:pt idx="977">
                  <c:v>2007</c:v>
                </c:pt>
                <c:pt idx="978">
                  <c:v>2008</c:v>
                </c:pt>
                <c:pt idx="979">
                  <c:v>2008</c:v>
                </c:pt>
                <c:pt idx="980">
                  <c:v>2008</c:v>
                </c:pt>
                <c:pt idx="981">
                  <c:v>2008</c:v>
                </c:pt>
                <c:pt idx="982">
                  <c:v>2008</c:v>
                </c:pt>
                <c:pt idx="983">
                  <c:v>2008</c:v>
                </c:pt>
                <c:pt idx="984">
                  <c:v>2008</c:v>
                </c:pt>
                <c:pt idx="985">
                  <c:v>2008</c:v>
                </c:pt>
                <c:pt idx="986">
                  <c:v>2008</c:v>
                </c:pt>
                <c:pt idx="987">
                  <c:v>2008</c:v>
                </c:pt>
                <c:pt idx="988">
                  <c:v>2008</c:v>
                </c:pt>
                <c:pt idx="989">
                  <c:v>2008</c:v>
                </c:pt>
                <c:pt idx="990">
                  <c:v>2009</c:v>
                </c:pt>
                <c:pt idx="991">
                  <c:v>2009</c:v>
                </c:pt>
                <c:pt idx="992">
                  <c:v>2009</c:v>
                </c:pt>
                <c:pt idx="993">
                  <c:v>2009</c:v>
                </c:pt>
                <c:pt idx="994">
                  <c:v>2009</c:v>
                </c:pt>
                <c:pt idx="995">
                  <c:v>2009</c:v>
                </c:pt>
                <c:pt idx="996">
                  <c:v>2009</c:v>
                </c:pt>
                <c:pt idx="997">
                  <c:v>2009</c:v>
                </c:pt>
                <c:pt idx="998">
                  <c:v>2009</c:v>
                </c:pt>
                <c:pt idx="999">
                  <c:v>2009</c:v>
                </c:pt>
                <c:pt idx="1000">
                  <c:v>2009</c:v>
                </c:pt>
                <c:pt idx="1001">
                  <c:v>2009</c:v>
                </c:pt>
                <c:pt idx="1002">
                  <c:v>2010</c:v>
                </c:pt>
                <c:pt idx="1003">
                  <c:v>2010</c:v>
                </c:pt>
                <c:pt idx="1004">
                  <c:v>2010</c:v>
                </c:pt>
                <c:pt idx="1005">
                  <c:v>2010</c:v>
                </c:pt>
                <c:pt idx="1006">
                  <c:v>2010</c:v>
                </c:pt>
                <c:pt idx="1007">
                  <c:v>2010</c:v>
                </c:pt>
                <c:pt idx="1008">
                  <c:v>2010</c:v>
                </c:pt>
                <c:pt idx="1009">
                  <c:v>2010</c:v>
                </c:pt>
                <c:pt idx="1010">
                  <c:v>2010</c:v>
                </c:pt>
                <c:pt idx="1011">
                  <c:v>2010</c:v>
                </c:pt>
                <c:pt idx="1012">
                  <c:v>2010</c:v>
                </c:pt>
                <c:pt idx="1013">
                  <c:v>2010</c:v>
                </c:pt>
                <c:pt idx="1014">
                  <c:v>2011</c:v>
                </c:pt>
                <c:pt idx="1015">
                  <c:v>2011</c:v>
                </c:pt>
                <c:pt idx="1016">
                  <c:v>2011</c:v>
                </c:pt>
                <c:pt idx="1017">
                  <c:v>2011</c:v>
                </c:pt>
                <c:pt idx="1018">
                  <c:v>2011</c:v>
                </c:pt>
                <c:pt idx="1019">
                  <c:v>2011</c:v>
                </c:pt>
                <c:pt idx="1020">
                  <c:v>2011</c:v>
                </c:pt>
                <c:pt idx="1021">
                  <c:v>2011</c:v>
                </c:pt>
                <c:pt idx="1022">
                  <c:v>2011</c:v>
                </c:pt>
                <c:pt idx="1023">
                  <c:v>2011</c:v>
                </c:pt>
                <c:pt idx="1024">
                  <c:v>2011</c:v>
                </c:pt>
                <c:pt idx="1025">
                  <c:v>2011</c:v>
                </c:pt>
                <c:pt idx="1026">
                  <c:v>2012</c:v>
                </c:pt>
                <c:pt idx="1027">
                  <c:v>2012</c:v>
                </c:pt>
                <c:pt idx="1028">
                  <c:v>2012</c:v>
                </c:pt>
                <c:pt idx="1029">
                  <c:v>2012</c:v>
                </c:pt>
                <c:pt idx="1030">
                  <c:v>2012</c:v>
                </c:pt>
                <c:pt idx="1031">
                  <c:v>2012</c:v>
                </c:pt>
                <c:pt idx="1032">
                  <c:v>2012</c:v>
                </c:pt>
                <c:pt idx="1033">
                  <c:v>2012</c:v>
                </c:pt>
                <c:pt idx="1034">
                  <c:v>2012</c:v>
                </c:pt>
                <c:pt idx="1035">
                  <c:v>2012</c:v>
                </c:pt>
                <c:pt idx="1036">
                  <c:v>2012</c:v>
                </c:pt>
                <c:pt idx="1037">
                  <c:v>2012</c:v>
                </c:pt>
                <c:pt idx="1038">
                  <c:v>2013</c:v>
                </c:pt>
                <c:pt idx="1039">
                  <c:v>2013</c:v>
                </c:pt>
                <c:pt idx="1040">
                  <c:v>2013</c:v>
                </c:pt>
                <c:pt idx="1041">
                  <c:v>2013</c:v>
                </c:pt>
                <c:pt idx="1042">
                  <c:v>2013</c:v>
                </c:pt>
                <c:pt idx="1043">
                  <c:v>2013</c:v>
                </c:pt>
                <c:pt idx="1044">
                  <c:v>2013</c:v>
                </c:pt>
                <c:pt idx="1045">
                  <c:v>2013</c:v>
                </c:pt>
                <c:pt idx="1046">
                  <c:v>2013</c:v>
                </c:pt>
                <c:pt idx="1047">
                  <c:v>2013</c:v>
                </c:pt>
                <c:pt idx="1048">
                  <c:v>2013</c:v>
                </c:pt>
                <c:pt idx="1049">
                  <c:v>2013</c:v>
                </c:pt>
              </c:numCache>
            </c:numRef>
          </c:cat>
          <c:val>
            <c:numRef>
              <c:f>VW_indexExcess!$L$3:$L$1052</c:f>
              <c:numCache>
                <c:formatCode>General</c:formatCode>
                <c:ptCount val="1050"/>
                <c:pt idx="0">
                  <c:v>0.998501949</c:v>
                </c:pt>
                <c:pt idx="1">
                  <c:v>0.98594224430640998</c:v>
                </c:pt>
                <c:pt idx="2">
                  <c:v>0.95882109195542398</c:v>
                </c:pt>
                <c:pt idx="3">
                  <c:v>0.961369297556943</c:v>
                </c:pt>
                <c:pt idx="4">
                  <c:v>0.96311305822220405</c:v>
                </c:pt>
                <c:pt idx="5">
                  <c:v>0.96756656812624198</c:v>
                </c:pt>
                <c:pt idx="6">
                  <c:v>0.96992992629367702</c:v>
                </c:pt>
                <c:pt idx="7">
                  <c:v>0.96581012856321602</c:v>
                </c:pt>
                <c:pt idx="8">
                  <c:v>0.97926177286833505</c:v>
                </c:pt>
                <c:pt idx="9">
                  <c:v>0.98849223068737702</c:v>
                </c:pt>
                <c:pt idx="10">
                  <c:v>0.99759323753403895</c:v>
                </c:pt>
                <c:pt idx="11">
                  <c:v>1.004489990242623</c:v>
                </c:pt>
                <c:pt idx="12">
                  <c:v>1.005283088930583</c:v>
                </c:pt>
                <c:pt idx="13">
                  <c:v>1.0179964509746711</c:v>
                </c:pt>
                <c:pt idx="14">
                  <c:v>1.0014279163792981</c:v>
                </c:pt>
                <c:pt idx="15">
                  <c:v>1.00961770443709</c:v>
                </c:pt>
                <c:pt idx="16">
                  <c:v>1.003953006036568</c:v>
                </c:pt>
                <c:pt idx="17">
                  <c:v>0.99684802258122296</c:v>
                </c:pt>
                <c:pt idx="18">
                  <c:v>1.0008310171761809</c:v>
                </c:pt>
                <c:pt idx="19">
                  <c:v>1.023640026015715</c:v>
                </c:pt>
                <c:pt idx="20">
                  <c:v>1.041800648406245</c:v>
                </c:pt>
                <c:pt idx="21">
                  <c:v>1.053768542340022</c:v>
                </c:pt>
                <c:pt idx="22">
                  <c:v>1.013715259488762</c:v>
                </c:pt>
                <c:pt idx="23">
                  <c:v>0.98589581384084202</c:v>
                </c:pt>
                <c:pt idx="24">
                  <c:v>0.98138159113073997</c:v>
                </c:pt>
                <c:pt idx="25">
                  <c:v>0.98323543283110404</c:v>
                </c:pt>
                <c:pt idx="26">
                  <c:v>0.98030309735300203</c:v>
                </c:pt>
                <c:pt idx="27">
                  <c:v>1.016032060531763</c:v>
                </c:pt>
                <c:pt idx="28">
                  <c:v>0.94811452467397705</c:v>
                </c:pt>
                <c:pt idx="29">
                  <c:v>0.93875414077424502</c:v>
                </c:pt>
                <c:pt idx="30">
                  <c:v>0.91589137227453499</c:v>
                </c:pt>
                <c:pt idx="31">
                  <c:v>0.90711616574685505</c:v>
                </c:pt>
                <c:pt idx="32">
                  <c:v>0.89514156200015105</c:v>
                </c:pt>
                <c:pt idx="33">
                  <c:v>0.88235417028540397</c:v>
                </c:pt>
                <c:pt idx="34">
                  <c:v>0.87063866337760598</c:v>
                </c:pt>
                <c:pt idx="35">
                  <c:v>0.87467870520592295</c:v>
                </c:pt>
                <c:pt idx="36">
                  <c:v>0.83287049494611998</c:v>
                </c:pt>
                <c:pt idx="37">
                  <c:v>0.84279463079116101</c:v>
                </c:pt>
                <c:pt idx="38">
                  <c:v>0.87742961848670298</c:v>
                </c:pt>
                <c:pt idx="39">
                  <c:v>0.79332323388621995</c:v>
                </c:pt>
                <c:pt idx="40">
                  <c:v>0.81010565513130695</c:v>
                </c:pt>
                <c:pt idx="41">
                  <c:v>0.81227785744802095</c:v>
                </c:pt>
                <c:pt idx="42">
                  <c:v>0.81791881955837298</c:v>
                </c:pt>
                <c:pt idx="43">
                  <c:v>0.82488856182841996</c:v>
                </c:pt>
                <c:pt idx="44">
                  <c:v>0.84283769801060304</c:v>
                </c:pt>
                <c:pt idx="45">
                  <c:v>0.87034208997532503</c:v>
                </c:pt>
                <c:pt idx="46">
                  <c:v>0.82314621917894104</c:v>
                </c:pt>
                <c:pt idx="47">
                  <c:v>0.83222798087887095</c:v>
                </c:pt>
                <c:pt idx="48">
                  <c:v>0.78389323418227796</c:v>
                </c:pt>
                <c:pt idx="49">
                  <c:v>0.81205505625714602</c:v>
                </c:pt>
                <c:pt idx="50">
                  <c:v>0.74317318772570196</c:v>
                </c:pt>
                <c:pt idx="51">
                  <c:v>0.70368734095590901</c:v>
                </c:pt>
                <c:pt idx="52">
                  <c:v>0.67438534971860697</c:v>
                </c:pt>
                <c:pt idx="53">
                  <c:v>0.688490582543268</c:v>
                </c:pt>
                <c:pt idx="54">
                  <c:v>0.72296530497476696</c:v>
                </c:pt>
                <c:pt idx="55">
                  <c:v>0.73655541656551105</c:v>
                </c:pt>
                <c:pt idx="56">
                  <c:v>0.72785396079249998</c:v>
                </c:pt>
                <c:pt idx="57">
                  <c:v>0.73164365442768997</c:v>
                </c:pt>
                <c:pt idx="58">
                  <c:v>0.74797114950081001</c:v>
                </c:pt>
                <c:pt idx="59">
                  <c:v>0.71930429502936899</c:v>
                </c:pt>
                <c:pt idx="60">
                  <c:v>0.70463887449885099</c:v>
                </c:pt>
                <c:pt idx="61">
                  <c:v>0.67054191938534002</c:v>
                </c:pt>
                <c:pt idx="62">
                  <c:v>0.74936907040728995</c:v>
                </c:pt>
                <c:pt idx="63">
                  <c:v>0.77383754498050406</c:v>
                </c:pt>
                <c:pt idx="64">
                  <c:v>0.73738513424071395</c:v>
                </c:pt>
                <c:pt idx="65">
                  <c:v>0.82642969181051895</c:v>
                </c:pt>
                <c:pt idx="66">
                  <c:v>0.77510799638710004</c:v>
                </c:pt>
                <c:pt idx="67">
                  <c:v>0.78557925965368103</c:v>
                </c:pt>
                <c:pt idx="68">
                  <c:v>0.716446303573264</c:v>
                </c:pt>
                <c:pt idx="69">
                  <c:v>0.74674120578733805</c:v>
                </c:pt>
                <c:pt idx="70">
                  <c:v>0.711470948177924</c:v>
                </c:pt>
                <c:pt idx="71">
                  <c:v>0.70806613209685298</c:v>
                </c:pt>
                <c:pt idx="72">
                  <c:v>0.81417037481133103</c:v>
                </c:pt>
                <c:pt idx="73">
                  <c:v>0.78793056898861902</c:v>
                </c:pt>
                <c:pt idx="74">
                  <c:v>0.63714842712123998</c:v>
                </c:pt>
                <c:pt idx="75">
                  <c:v>0.72044676436766897</c:v>
                </c:pt>
                <c:pt idx="76">
                  <c:v>0.77826098835008495</c:v>
                </c:pt>
                <c:pt idx="77">
                  <c:v>0.79097051935166196</c:v>
                </c:pt>
                <c:pt idx="78">
                  <c:v>0.81623013227659802</c:v>
                </c:pt>
                <c:pt idx="79">
                  <c:v>0.90941287978779195</c:v>
                </c:pt>
                <c:pt idx="80">
                  <c:v>1.0028901696186929</c:v>
                </c:pt>
                <c:pt idx="81">
                  <c:v>1.00591522243876</c:v>
                </c:pt>
                <c:pt idx="82">
                  <c:v>1.057174116605176</c:v>
                </c:pt>
                <c:pt idx="83">
                  <c:v>1.067594510927498</c:v>
                </c:pt>
                <c:pt idx="84">
                  <c:v>1.0980750558016099</c:v>
                </c:pt>
                <c:pt idx="85">
                  <c:v>1.122772446936033</c:v>
                </c:pt>
                <c:pt idx="86">
                  <c:v>1.116222884108435</c:v>
                </c:pt>
                <c:pt idx="87">
                  <c:v>1.1383253671405571</c:v>
                </c:pt>
                <c:pt idx="88">
                  <c:v>1.1839210522154351</c:v>
                </c:pt>
                <c:pt idx="89">
                  <c:v>1.211747142241012</c:v>
                </c:pt>
                <c:pt idx="90">
                  <c:v>1.1726534845066729</c:v>
                </c:pt>
                <c:pt idx="91">
                  <c:v>1.1462684926325151</c:v>
                </c:pt>
                <c:pt idx="92">
                  <c:v>1.1606517724745</c:v>
                </c:pt>
                <c:pt idx="93">
                  <c:v>1.1153287385940089</c:v>
                </c:pt>
                <c:pt idx="94">
                  <c:v>1.194572083813118</c:v>
                </c:pt>
                <c:pt idx="95">
                  <c:v>1.216939414808438</c:v>
                </c:pt>
                <c:pt idx="96">
                  <c:v>1.2434311783646761</c:v>
                </c:pt>
                <c:pt idx="97">
                  <c:v>1.1835466275967359</c:v>
                </c:pt>
                <c:pt idx="98">
                  <c:v>1.1815468941957361</c:v>
                </c:pt>
                <c:pt idx="99">
                  <c:v>1.22941645489136</c:v>
                </c:pt>
                <c:pt idx="100">
                  <c:v>1.22391863482323</c:v>
                </c:pt>
                <c:pt idx="101">
                  <c:v>1.2201600945201201</c:v>
                </c:pt>
                <c:pt idx="102">
                  <c:v>1.2310743555522841</c:v>
                </c:pt>
                <c:pt idx="103">
                  <c:v>1.196157765390212</c:v>
                </c:pt>
                <c:pt idx="104">
                  <c:v>1.258559337326443</c:v>
                </c:pt>
                <c:pt idx="105">
                  <c:v>1.295391973434397</c:v>
                </c:pt>
                <c:pt idx="106">
                  <c:v>1.313728861481853</c:v>
                </c:pt>
                <c:pt idx="107">
                  <c:v>1.347783354035101</c:v>
                </c:pt>
                <c:pt idx="108">
                  <c:v>1.378614710432903</c:v>
                </c:pt>
                <c:pt idx="109">
                  <c:v>1.419943152124761</c:v>
                </c:pt>
                <c:pt idx="110">
                  <c:v>1.447475983177122</c:v>
                </c:pt>
                <c:pt idx="111">
                  <c:v>1.4612982767082501</c:v>
                </c:pt>
                <c:pt idx="112">
                  <c:v>1.4603582585980019</c:v>
                </c:pt>
                <c:pt idx="113">
                  <c:v>1.4905086196630459</c:v>
                </c:pt>
                <c:pt idx="114">
                  <c:v>1.5014167232163369</c:v>
                </c:pt>
                <c:pt idx="115">
                  <c:v>1.4767330524282301</c:v>
                </c:pt>
                <c:pt idx="116">
                  <c:v>1.481342869580148</c:v>
                </c:pt>
                <c:pt idx="117">
                  <c:v>1.4992298785274001</c:v>
                </c:pt>
                <c:pt idx="118">
                  <c:v>1.5128261397265319</c:v>
                </c:pt>
                <c:pt idx="119">
                  <c:v>1.5456003217007961</c:v>
                </c:pt>
                <c:pt idx="120">
                  <c:v>1.570003628518013</c:v>
                </c:pt>
                <c:pt idx="121">
                  <c:v>1.5962344988385571</c:v>
                </c:pt>
                <c:pt idx="122">
                  <c:v>1.6276510840693239</c:v>
                </c:pt>
                <c:pt idx="123">
                  <c:v>1.6281699667020131</c:v>
                </c:pt>
                <c:pt idx="124">
                  <c:v>1.6303642477841469</c:v>
                </c:pt>
                <c:pt idx="125">
                  <c:v>1.675782953585087</c:v>
                </c:pt>
                <c:pt idx="126">
                  <c:v>1.6709674270412309</c:v>
                </c:pt>
                <c:pt idx="127">
                  <c:v>1.67634563187674</c:v>
                </c:pt>
                <c:pt idx="128">
                  <c:v>1.6322310090745891</c:v>
                </c:pt>
                <c:pt idx="129">
                  <c:v>1.59156402897935</c:v>
                </c:pt>
                <c:pt idx="130">
                  <c:v>1.599042280642599</c:v>
                </c:pt>
                <c:pt idx="131">
                  <c:v>1.629576446319956</c:v>
                </c:pt>
                <c:pt idx="132">
                  <c:v>1.6309072604575059</c:v>
                </c:pt>
                <c:pt idx="133">
                  <c:v>1.488647258254175</c:v>
                </c:pt>
                <c:pt idx="134">
                  <c:v>1.4033935894301719</c:v>
                </c:pt>
                <c:pt idx="135">
                  <c:v>1.455129587727281</c:v>
                </c:pt>
                <c:pt idx="136">
                  <c:v>1.447176690465666</c:v>
                </c:pt>
                <c:pt idx="137">
                  <c:v>1.56911212879837</c:v>
                </c:pt>
                <c:pt idx="138">
                  <c:v>1.6493687075346199</c:v>
                </c:pt>
                <c:pt idx="139">
                  <c:v>1.597334317989721</c:v>
                </c:pt>
                <c:pt idx="140">
                  <c:v>1.753271897067721</c:v>
                </c:pt>
                <c:pt idx="141">
                  <c:v>1.8226474870863441</c:v>
                </c:pt>
                <c:pt idx="142">
                  <c:v>1.9102221282744161</c:v>
                </c:pt>
                <c:pt idx="143">
                  <c:v>1.8862287240153399</c:v>
                </c:pt>
                <c:pt idx="144">
                  <c:v>1.925070062280575</c:v>
                </c:pt>
                <c:pt idx="145">
                  <c:v>1.8607640728606141</c:v>
                </c:pt>
                <c:pt idx="146">
                  <c:v>1.9253543802020039</c:v>
                </c:pt>
                <c:pt idx="147">
                  <c:v>1.9962640945846899</c:v>
                </c:pt>
                <c:pt idx="148">
                  <c:v>1.9767409890709251</c:v>
                </c:pt>
                <c:pt idx="149">
                  <c:v>1.911902194515853</c:v>
                </c:pt>
                <c:pt idx="150">
                  <c:v>1.913641198615162</c:v>
                </c:pt>
                <c:pt idx="151">
                  <c:v>1.9426564663901831</c:v>
                </c:pt>
                <c:pt idx="152">
                  <c:v>1.842841221079226</c:v>
                </c:pt>
                <c:pt idx="153">
                  <c:v>1.8661909647278461</c:v>
                </c:pt>
                <c:pt idx="154">
                  <c:v>1.9073645764233089</c:v>
                </c:pt>
                <c:pt idx="155">
                  <c:v>1.9299186168425091</c:v>
                </c:pt>
                <c:pt idx="156">
                  <c:v>1.876988251994566</c:v>
                </c:pt>
                <c:pt idx="157">
                  <c:v>1.9502547587665</c:v>
                </c:pt>
                <c:pt idx="158">
                  <c:v>1.9526498490834481</c:v>
                </c:pt>
                <c:pt idx="159">
                  <c:v>1.9083372159474361</c:v>
                </c:pt>
                <c:pt idx="160">
                  <c:v>1.928574857321999</c:v>
                </c:pt>
                <c:pt idx="161">
                  <c:v>1.905535199503398</c:v>
                </c:pt>
                <c:pt idx="162">
                  <c:v>1.945889356015359</c:v>
                </c:pt>
                <c:pt idx="163">
                  <c:v>1.9677598075728371</c:v>
                </c:pt>
                <c:pt idx="164">
                  <c:v>1.9747903400434581</c:v>
                </c:pt>
                <c:pt idx="165">
                  <c:v>1.97711574137476</c:v>
                </c:pt>
                <c:pt idx="166">
                  <c:v>1.926844240233166</c:v>
                </c:pt>
                <c:pt idx="167">
                  <c:v>1.935325837275788</c:v>
                </c:pt>
                <c:pt idx="168">
                  <c:v>1.9301970496276819</c:v>
                </c:pt>
                <c:pt idx="169">
                  <c:v>1.8604926233740859</c:v>
                </c:pt>
                <c:pt idx="170">
                  <c:v>1.806262852293002</c:v>
                </c:pt>
                <c:pt idx="171">
                  <c:v>1.8455825594305451</c:v>
                </c:pt>
                <c:pt idx="172">
                  <c:v>1.8598861719738859</c:v>
                </c:pt>
                <c:pt idx="173">
                  <c:v>1.8825202994588679</c:v>
                </c:pt>
                <c:pt idx="174">
                  <c:v>1.913892512673983</c:v>
                </c:pt>
                <c:pt idx="175">
                  <c:v>1.960321618315862</c:v>
                </c:pt>
                <c:pt idx="176">
                  <c:v>1.8849409339750409</c:v>
                </c:pt>
                <c:pt idx="177">
                  <c:v>1.907122442938473</c:v>
                </c:pt>
                <c:pt idx="178">
                  <c:v>1.970798687265028</c:v>
                </c:pt>
                <c:pt idx="179">
                  <c:v>2.036083850184164</c:v>
                </c:pt>
                <c:pt idx="180">
                  <c:v>2.0061246171803981</c:v>
                </c:pt>
                <c:pt idx="181">
                  <c:v>1.994075020249142</c:v>
                </c:pt>
                <c:pt idx="182">
                  <c:v>1.945636802352944</c:v>
                </c:pt>
                <c:pt idx="183">
                  <c:v>1.88614151700587</c:v>
                </c:pt>
                <c:pt idx="184">
                  <c:v>1.7558138591929819</c:v>
                </c:pt>
                <c:pt idx="185">
                  <c:v>1.70283098203841</c:v>
                </c:pt>
                <c:pt idx="186">
                  <c:v>1.6435191090603121</c:v>
                </c:pt>
                <c:pt idx="187">
                  <c:v>1.5738076091044859</c:v>
                </c:pt>
                <c:pt idx="188">
                  <c:v>1.5569426458463249</c:v>
                </c:pt>
                <c:pt idx="189">
                  <c:v>1.5833741961746539</c:v>
                </c:pt>
                <c:pt idx="190">
                  <c:v>1.631562130023738</c:v>
                </c:pt>
                <c:pt idx="191">
                  <c:v>1.6961981712343981</c:v>
                </c:pt>
                <c:pt idx="192">
                  <c:v>1.684582828359745</c:v>
                </c:pt>
                <c:pt idx="193">
                  <c:v>1.6847925191657209</c:v>
                </c:pt>
                <c:pt idx="194">
                  <c:v>1.7332016833418571</c:v>
                </c:pt>
                <c:pt idx="195">
                  <c:v>1.7597804694654</c:v>
                </c:pt>
                <c:pt idx="196">
                  <c:v>1.7620777745273071</c:v>
                </c:pt>
                <c:pt idx="197">
                  <c:v>1.774788007850941</c:v>
                </c:pt>
                <c:pt idx="198">
                  <c:v>1.7939064984948669</c:v>
                </c:pt>
                <c:pt idx="199">
                  <c:v>1.7944935002205229</c:v>
                </c:pt>
                <c:pt idx="200">
                  <c:v>1.7427821624405631</c:v>
                </c:pt>
                <c:pt idx="201">
                  <c:v>1.7597556576602069</c:v>
                </c:pt>
                <c:pt idx="202">
                  <c:v>1.7457411518964561</c:v>
                </c:pt>
                <c:pt idx="203">
                  <c:v>1.7540284037113021</c:v>
                </c:pt>
                <c:pt idx="204">
                  <c:v>1.7512190167597299</c:v>
                </c:pt>
                <c:pt idx="205">
                  <c:v>1.7669120554980799</c:v>
                </c:pt>
                <c:pt idx="206">
                  <c:v>1.73461684510437</c:v>
                </c:pt>
                <c:pt idx="207">
                  <c:v>1.6988805013001871</c:v>
                </c:pt>
                <c:pt idx="208">
                  <c:v>1.737395573278498</c:v>
                </c:pt>
                <c:pt idx="209">
                  <c:v>1.7380621082374501</c:v>
                </c:pt>
                <c:pt idx="210">
                  <c:v>1.733542121299388</c:v>
                </c:pt>
                <c:pt idx="211">
                  <c:v>1.761765917455888</c:v>
                </c:pt>
                <c:pt idx="212">
                  <c:v>1.7743703283045811</c:v>
                </c:pt>
                <c:pt idx="213">
                  <c:v>1.785328745233125</c:v>
                </c:pt>
                <c:pt idx="214">
                  <c:v>1.7785932140520391</c:v>
                </c:pt>
                <c:pt idx="215">
                  <c:v>1.7909249677344561</c:v>
                </c:pt>
                <c:pt idx="216">
                  <c:v>1.7795384727459711</c:v>
                </c:pt>
                <c:pt idx="217">
                  <c:v>1.7862123429689121</c:v>
                </c:pt>
                <c:pt idx="218">
                  <c:v>1.7929982735119101</c:v>
                </c:pt>
                <c:pt idx="219">
                  <c:v>1.8094384442993769</c:v>
                </c:pt>
                <c:pt idx="220">
                  <c:v>1.843652619151781</c:v>
                </c:pt>
                <c:pt idx="221">
                  <c:v>1.8716843454294261</c:v>
                </c:pt>
                <c:pt idx="222">
                  <c:v>1.880541218827761</c:v>
                </c:pt>
                <c:pt idx="223">
                  <c:v>1.8278289733497219</c:v>
                </c:pt>
                <c:pt idx="224">
                  <c:v>1.837815081521246</c:v>
                </c:pt>
                <c:pt idx="225">
                  <c:v>1.8332231847577161</c:v>
                </c:pt>
                <c:pt idx="226">
                  <c:v>1.82827797172245</c:v>
                </c:pt>
                <c:pt idx="227">
                  <c:v>1.8535677883860719</c:v>
                </c:pt>
                <c:pt idx="228">
                  <c:v>1.867239638962265</c:v>
                </c:pt>
                <c:pt idx="229">
                  <c:v>1.892765550789115</c:v>
                </c:pt>
                <c:pt idx="230">
                  <c:v>1.925394690816753</c:v>
                </c:pt>
                <c:pt idx="231">
                  <c:v>1.959324676685348</c:v>
                </c:pt>
                <c:pt idx="232">
                  <c:v>1.99627973022076</c:v>
                </c:pt>
                <c:pt idx="233">
                  <c:v>2.0913367268649612</c:v>
                </c:pt>
                <c:pt idx="234">
                  <c:v>2.0599947730709132</c:v>
                </c:pt>
                <c:pt idx="235">
                  <c:v>2.115457133395453</c:v>
                </c:pt>
                <c:pt idx="236">
                  <c:v>2.1658641181963918</c:v>
                </c:pt>
                <c:pt idx="237">
                  <c:v>2.1808997643576702</c:v>
                </c:pt>
                <c:pt idx="238">
                  <c:v>2.1700793981060902</c:v>
                </c:pt>
                <c:pt idx="239">
                  <c:v>2.1651269882990531</c:v>
                </c:pt>
                <c:pt idx="240">
                  <c:v>2.1843905141358828</c:v>
                </c:pt>
                <c:pt idx="241">
                  <c:v>2.055145053215071</c:v>
                </c:pt>
                <c:pt idx="242">
                  <c:v>1.9374052402823601</c:v>
                </c:pt>
                <c:pt idx="243">
                  <c:v>1.8947288099886019</c:v>
                </c:pt>
                <c:pt idx="244">
                  <c:v>1.9665206257336181</c:v>
                </c:pt>
                <c:pt idx="245">
                  <c:v>1.952004696705667</c:v>
                </c:pt>
                <c:pt idx="246">
                  <c:v>1.9742411532134601</c:v>
                </c:pt>
                <c:pt idx="247">
                  <c:v>1.9262920357531019</c:v>
                </c:pt>
                <c:pt idx="248">
                  <c:v>1.8853559895485259</c:v>
                </c:pt>
                <c:pt idx="249">
                  <c:v>1.8520154937456921</c:v>
                </c:pt>
                <c:pt idx="250">
                  <c:v>1.9098077009373591</c:v>
                </c:pt>
                <c:pt idx="251">
                  <c:v>1.946449331073544</c:v>
                </c:pt>
                <c:pt idx="252">
                  <c:v>1.9264671017052371</c:v>
                </c:pt>
                <c:pt idx="253">
                  <c:v>1.924183980043124</c:v>
                </c:pt>
                <c:pt idx="254">
                  <c:v>1.9272104809207351</c:v>
                </c:pt>
                <c:pt idx="255">
                  <c:v>1.927382825957854</c:v>
                </c:pt>
                <c:pt idx="256">
                  <c:v>1.9136650988635551</c:v>
                </c:pt>
                <c:pt idx="257">
                  <c:v>1.919283683892965</c:v>
                </c:pt>
                <c:pt idx="258">
                  <c:v>1.8604673160099801</c:v>
                </c:pt>
                <c:pt idx="259">
                  <c:v>1.8413601845813781</c:v>
                </c:pt>
                <c:pt idx="260">
                  <c:v>1.859031427706169</c:v>
                </c:pt>
                <c:pt idx="261">
                  <c:v>1.878572663142652</c:v>
                </c:pt>
                <c:pt idx="262">
                  <c:v>1.899729575662388</c:v>
                </c:pt>
                <c:pt idx="263">
                  <c:v>1.896919252508682</c:v>
                </c:pt>
                <c:pt idx="264">
                  <c:v>1.848623346894346</c:v>
                </c:pt>
                <c:pt idx="265">
                  <c:v>1.78434901096165</c:v>
                </c:pt>
                <c:pt idx="266">
                  <c:v>1.7919697718071641</c:v>
                </c:pt>
                <c:pt idx="267">
                  <c:v>1.675049761631241</c:v>
                </c:pt>
                <c:pt idx="268">
                  <c:v>1.6835646648656879</c:v>
                </c:pt>
                <c:pt idx="269">
                  <c:v>1.720229480586982</c:v>
                </c:pt>
                <c:pt idx="270">
                  <c:v>1.667996441239586</c:v>
                </c:pt>
                <c:pt idx="271">
                  <c:v>1.697912520695616</c:v>
                </c:pt>
                <c:pt idx="272">
                  <c:v>1.6980787110148119</c:v>
                </c:pt>
                <c:pt idx="273">
                  <c:v>1.6848729549506161</c:v>
                </c:pt>
                <c:pt idx="274">
                  <c:v>1.660199449625344</c:v>
                </c:pt>
                <c:pt idx="275">
                  <c:v>1.6866113654377379</c:v>
                </c:pt>
                <c:pt idx="276">
                  <c:v>1.728683853565645</c:v>
                </c:pt>
                <c:pt idx="277">
                  <c:v>1.7816115650620099</c:v>
                </c:pt>
                <c:pt idx="278">
                  <c:v>1.795834575324369</c:v>
                </c:pt>
                <c:pt idx="279">
                  <c:v>1.7910843414557951</c:v>
                </c:pt>
                <c:pt idx="280">
                  <c:v>1.7968275662349871</c:v>
                </c:pt>
                <c:pt idx="281">
                  <c:v>1.8163805397744399</c:v>
                </c:pt>
                <c:pt idx="282">
                  <c:v>1.8186935434565641</c:v>
                </c:pt>
                <c:pt idx="283">
                  <c:v>1.8044179703790719</c:v>
                </c:pt>
                <c:pt idx="284">
                  <c:v>1.8230294922940391</c:v>
                </c:pt>
                <c:pt idx="285">
                  <c:v>1.8367850800210299</c:v>
                </c:pt>
                <c:pt idx="286">
                  <c:v>1.891459195192486</c:v>
                </c:pt>
                <c:pt idx="287">
                  <c:v>1.774012034429834</c:v>
                </c:pt>
                <c:pt idx="288">
                  <c:v>1.82169747099666</c:v>
                </c:pt>
                <c:pt idx="289">
                  <c:v>1.872219655893214</c:v>
                </c:pt>
                <c:pt idx="290">
                  <c:v>1.856248985673763</c:v>
                </c:pt>
                <c:pt idx="291">
                  <c:v>1.874725647589274</c:v>
                </c:pt>
                <c:pt idx="292">
                  <c:v>1.930251892728708</c:v>
                </c:pt>
                <c:pt idx="293">
                  <c:v>1.9236512438916229</c:v>
                </c:pt>
                <c:pt idx="294">
                  <c:v>1.9370475738531701</c:v>
                </c:pt>
                <c:pt idx="295">
                  <c:v>1.937543405344381</c:v>
                </c:pt>
                <c:pt idx="296">
                  <c:v>1.967292957332726</c:v>
                </c:pt>
                <c:pt idx="297">
                  <c:v>1.969499085950416</c:v>
                </c:pt>
                <c:pt idx="298">
                  <c:v>1.994728809227537</c:v>
                </c:pt>
                <c:pt idx="299">
                  <c:v>2.0050213304216449</c:v>
                </c:pt>
                <c:pt idx="300">
                  <c:v>2.0033887377933071</c:v>
                </c:pt>
                <c:pt idx="301">
                  <c:v>2.0305624255640731</c:v>
                </c:pt>
                <c:pt idx="302">
                  <c:v>2.0187690124022679</c:v>
                </c:pt>
                <c:pt idx="303">
                  <c:v>2.039312381969141</c:v>
                </c:pt>
                <c:pt idx="304">
                  <c:v>2.0671053018798551</c:v>
                </c:pt>
                <c:pt idx="305">
                  <c:v>2.0631575689795878</c:v>
                </c:pt>
                <c:pt idx="306">
                  <c:v>2.0783841178933238</c:v>
                </c:pt>
                <c:pt idx="307">
                  <c:v>2.0831357936541268</c:v>
                </c:pt>
                <c:pt idx="308">
                  <c:v>2.061394996957878</c:v>
                </c:pt>
                <c:pt idx="309">
                  <c:v>2.0917963353471718</c:v>
                </c:pt>
                <c:pt idx="310">
                  <c:v>2.1230217150903101</c:v>
                </c:pt>
                <c:pt idx="311">
                  <c:v>2.116464161708107</c:v>
                </c:pt>
                <c:pt idx="312">
                  <c:v>2.1101765107155099</c:v>
                </c:pt>
                <c:pt idx="313">
                  <c:v>2.06969865963972</c:v>
                </c:pt>
                <c:pt idx="314">
                  <c:v>2.074833304260725</c:v>
                </c:pt>
                <c:pt idx="315">
                  <c:v>2.0801645871911241</c:v>
                </c:pt>
                <c:pt idx="316">
                  <c:v>2.0942773962275729</c:v>
                </c:pt>
                <c:pt idx="317">
                  <c:v>2.0674363894604899</c:v>
                </c:pt>
                <c:pt idx="318">
                  <c:v>2.0250583843299141</c:v>
                </c:pt>
                <c:pt idx="319">
                  <c:v>2.0530152405747648</c:v>
                </c:pt>
                <c:pt idx="320">
                  <c:v>2.057796454390143</c:v>
                </c:pt>
                <c:pt idx="321">
                  <c:v>2.0487926503736138</c:v>
                </c:pt>
                <c:pt idx="322">
                  <c:v>1.990551105405695</c:v>
                </c:pt>
                <c:pt idx="323">
                  <c:v>1.991611180164752</c:v>
                </c:pt>
                <c:pt idx="324">
                  <c:v>2.00457575019627</c:v>
                </c:pt>
                <c:pt idx="325">
                  <c:v>1.9692721824128681</c:v>
                </c:pt>
                <c:pt idx="326">
                  <c:v>1.9750044828505959</c:v>
                </c:pt>
                <c:pt idx="327">
                  <c:v>1.97419349860983</c:v>
                </c:pt>
                <c:pt idx="328">
                  <c:v>1.9577353146893219</c:v>
                </c:pt>
                <c:pt idx="329">
                  <c:v>1.953823193745067</c:v>
                </c:pt>
                <c:pt idx="330">
                  <c:v>1.9715111809085071</c:v>
                </c:pt>
                <c:pt idx="331">
                  <c:v>1.9902559590761999</c:v>
                </c:pt>
                <c:pt idx="332">
                  <c:v>2.005053029494857</c:v>
                </c:pt>
                <c:pt idx="333">
                  <c:v>2.0333863809212538</c:v>
                </c:pt>
                <c:pt idx="334">
                  <c:v>1.987131851019337</c:v>
                </c:pt>
                <c:pt idx="335">
                  <c:v>1.9914573615383551</c:v>
                </c:pt>
                <c:pt idx="336">
                  <c:v>1.9887689857073161</c:v>
                </c:pt>
                <c:pt idx="337">
                  <c:v>2.0244933195651829</c:v>
                </c:pt>
                <c:pt idx="338">
                  <c:v>2.0043163506347632</c:v>
                </c:pt>
                <c:pt idx="339">
                  <c:v>2.051009953999622</c:v>
                </c:pt>
                <c:pt idx="340">
                  <c:v>2.05917145668958</c:v>
                </c:pt>
                <c:pt idx="341">
                  <c:v>2.074700391001822</c:v>
                </c:pt>
                <c:pt idx="342">
                  <c:v>2.1235207090590502</c:v>
                </c:pt>
                <c:pt idx="343">
                  <c:v>2.0746334102699429</c:v>
                </c:pt>
                <c:pt idx="344">
                  <c:v>2.106217083471841</c:v>
                </c:pt>
                <c:pt idx="345">
                  <c:v>2.1005929551984841</c:v>
                </c:pt>
                <c:pt idx="346">
                  <c:v>2.1374125022570571</c:v>
                </c:pt>
                <c:pt idx="347">
                  <c:v>2.0924580257140981</c:v>
                </c:pt>
                <c:pt idx="348">
                  <c:v>2.0478329078525102</c:v>
                </c:pt>
                <c:pt idx="349">
                  <c:v>2.0774154881723161</c:v>
                </c:pt>
                <c:pt idx="350">
                  <c:v>2.0124753740638099</c:v>
                </c:pt>
                <c:pt idx="351">
                  <c:v>2.0816105819649771</c:v>
                </c:pt>
                <c:pt idx="352">
                  <c:v>2.0776685277621598</c:v>
                </c:pt>
                <c:pt idx="353">
                  <c:v>2.070585739129668</c:v>
                </c:pt>
                <c:pt idx="354">
                  <c:v>2.0305103431125682</c:v>
                </c:pt>
                <c:pt idx="355">
                  <c:v>2.0754345084917718</c:v>
                </c:pt>
                <c:pt idx="356">
                  <c:v>2.0548830827896181</c:v>
                </c:pt>
                <c:pt idx="357">
                  <c:v>2.0259715271578229</c:v>
                </c:pt>
                <c:pt idx="358">
                  <c:v>2.044705449438573</c:v>
                </c:pt>
                <c:pt idx="359">
                  <c:v>2.070499128149653</c:v>
                </c:pt>
                <c:pt idx="360">
                  <c:v>2.062203712732205</c:v>
                </c:pt>
                <c:pt idx="361">
                  <c:v>2.0151950738268041</c:v>
                </c:pt>
                <c:pt idx="362">
                  <c:v>2.0331661419659519</c:v>
                </c:pt>
                <c:pt idx="363">
                  <c:v>2.0059719572321422</c:v>
                </c:pt>
                <c:pt idx="364">
                  <c:v>1.9935789200563521</c:v>
                </c:pt>
                <c:pt idx="365">
                  <c:v>1.9837741321089939</c:v>
                </c:pt>
                <c:pt idx="366">
                  <c:v>1.9256697686641551</c:v>
                </c:pt>
                <c:pt idx="367">
                  <c:v>1.9096008998136811</c:v>
                </c:pt>
                <c:pt idx="368">
                  <c:v>1.9335607058425439</c:v>
                </c:pt>
                <c:pt idx="369">
                  <c:v>1.9459182060069531</c:v>
                </c:pt>
                <c:pt idx="370">
                  <c:v>1.9733443259109571</c:v>
                </c:pt>
                <c:pt idx="371">
                  <c:v>1.9960273253553309</c:v>
                </c:pt>
                <c:pt idx="372">
                  <c:v>1.9625188948732619</c:v>
                </c:pt>
                <c:pt idx="373">
                  <c:v>1.9619257019495779</c:v>
                </c:pt>
                <c:pt idx="374">
                  <c:v>1.851190605155409</c:v>
                </c:pt>
                <c:pt idx="375">
                  <c:v>1.8154988265081931</c:v>
                </c:pt>
                <c:pt idx="376">
                  <c:v>1.773795153650876</c:v>
                </c:pt>
                <c:pt idx="377">
                  <c:v>1.7662788244005321</c:v>
                </c:pt>
                <c:pt idx="378">
                  <c:v>1.7174696202019111</c:v>
                </c:pt>
                <c:pt idx="379">
                  <c:v>1.7558158321656729</c:v>
                </c:pt>
                <c:pt idx="380">
                  <c:v>1.76778067779449</c:v>
                </c:pt>
                <c:pt idx="381">
                  <c:v>1.7738066118472751</c:v>
                </c:pt>
                <c:pt idx="382">
                  <c:v>1.7772877578765141</c:v>
                </c:pt>
                <c:pt idx="383">
                  <c:v>1.786515052732168</c:v>
                </c:pt>
                <c:pt idx="384">
                  <c:v>1.791857037697957</c:v>
                </c:pt>
                <c:pt idx="385">
                  <c:v>1.812778052507402</c:v>
                </c:pt>
                <c:pt idx="386">
                  <c:v>1.8468900225446301</c:v>
                </c:pt>
                <c:pt idx="387">
                  <c:v>1.866777007961923</c:v>
                </c:pt>
                <c:pt idx="388">
                  <c:v>1.9019531743517499</c:v>
                </c:pt>
                <c:pt idx="389">
                  <c:v>1.9030031219252821</c:v>
                </c:pt>
                <c:pt idx="390">
                  <c:v>1.8843009381808711</c:v>
                </c:pt>
                <c:pt idx="391">
                  <c:v>1.890271422394546</c:v>
                </c:pt>
                <c:pt idx="392">
                  <c:v>1.884357415257514</c:v>
                </c:pt>
                <c:pt idx="393">
                  <c:v>1.882182267574648</c:v>
                </c:pt>
                <c:pt idx="394">
                  <c:v>1.8495219557533471</c:v>
                </c:pt>
                <c:pt idx="395">
                  <c:v>1.8408983376920129</c:v>
                </c:pt>
                <c:pt idx="396">
                  <c:v>1.810494274290898</c:v>
                </c:pt>
                <c:pt idx="397">
                  <c:v>1.784222646310726</c:v>
                </c:pt>
                <c:pt idx="398">
                  <c:v>1.7924940289776909</c:v>
                </c:pt>
                <c:pt idx="399">
                  <c:v>1.792260757389748</c:v>
                </c:pt>
                <c:pt idx="400">
                  <c:v>1.801652220068044</c:v>
                </c:pt>
                <c:pt idx="401">
                  <c:v>1.743814740929484</c:v>
                </c:pt>
                <c:pt idx="402">
                  <c:v>1.7222356682590481</c:v>
                </c:pt>
                <c:pt idx="403">
                  <c:v>1.6931131522237171</c:v>
                </c:pt>
                <c:pt idx="404">
                  <c:v>1.704705367524642</c:v>
                </c:pt>
                <c:pt idx="405">
                  <c:v>1.6929420634783869</c:v>
                </c:pt>
                <c:pt idx="406">
                  <c:v>1.7434626902034529</c:v>
                </c:pt>
                <c:pt idx="407">
                  <c:v>1.718775054525038</c:v>
                </c:pt>
                <c:pt idx="408">
                  <c:v>1.762774971285316</c:v>
                </c:pt>
                <c:pt idx="409">
                  <c:v>1.742364261739846</c:v>
                </c:pt>
                <c:pt idx="410">
                  <c:v>1.763724605654948</c:v>
                </c:pt>
                <c:pt idx="411">
                  <c:v>1.8108546071166971</c:v>
                </c:pt>
                <c:pt idx="412">
                  <c:v>1.8634518516093259</c:v>
                </c:pt>
                <c:pt idx="413">
                  <c:v>1.88826590685537</c:v>
                </c:pt>
                <c:pt idx="414">
                  <c:v>1.874766127407488</c:v>
                </c:pt>
                <c:pt idx="415">
                  <c:v>1.8677566093281111</c:v>
                </c:pt>
                <c:pt idx="416">
                  <c:v>1.8901030351305861</c:v>
                </c:pt>
                <c:pt idx="417">
                  <c:v>1.9009328255896309</c:v>
                </c:pt>
                <c:pt idx="418">
                  <c:v>1.87649947065584</c:v>
                </c:pt>
                <c:pt idx="419">
                  <c:v>1.8477605359868421</c:v>
                </c:pt>
                <c:pt idx="420">
                  <c:v>1.8712022939671851</c:v>
                </c:pt>
                <c:pt idx="421">
                  <c:v>1.8571235849668419</c:v>
                </c:pt>
                <c:pt idx="422">
                  <c:v>1.88273729456228</c:v>
                </c:pt>
                <c:pt idx="423">
                  <c:v>1.933672993778303</c:v>
                </c:pt>
                <c:pt idx="424">
                  <c:v>1.9503631230859271</c:v>
                </c:pt>
                <c:pt idx="425">
                  <c:v>1.9173139683683931</c:v>
                </c:pt>
                <c:pt idx="426">
                  <c:v>1.9361601534860671</c:v>
                </c:pt>
                <c:pt idx="427">
                  <c:v>1.947197019140005</c:v>
                </c:pt>
                <c:pt idx="428">
                  <c:v>1.944328048259959</c:v>
                </c:pt>
                <c:pt idx="429">
                  <c:v>1.860292644273366</c:v>
                </c:pt>
                <c:pt idx="430">
                  <c:v>1.818472220145634</c:v>
                </c:pt>
                <c:pt idx="431">
                  <c:v>1.8608756659700461</c:v>
                </c:pt>
                <c:pt idx="432">
                  <c:v>1.8458423251016649</c:v>
                </c:pt>
                <c:pt idx="433">
                  <c:v>1.8543894429819461</c:v>
                </c:pt>
                <c:pt idx="434">
                  <c:v>1.8856769032360701</c:v>
                </c:pt>
                <c:pt idx="435">
                  <c:v>1.9285565324459559</c:v>
                </c:pt>
                <c:pt idx="436">
                  <c:v>1.917171341384905</c:v>
                </c:pt>
                <c:pt idx="437">
                  <c:v>1.941296230110503</c:v>
                </c:pt>
                <c:pt idx="438">
                  <c:v>1.9356249971905211</c:v>
                </c:pt>
                <c:pt idx="439">
                  <c:v>1.9607244991281541</c:v>
                </c:pt>
                <c:pt idx="440">
                  <c:v>1.983843659336574</c:v>
                </c:pt>
                <c:pt idx="441">
                  <c:v>2.0004294330815702</c:v>
                </c:pt>
                <c:pt idx="442">
                  <c:v>1.996952682726016</c:v>
                </c:pt>
                <c:pt idx="443">
                  <c:v>1.9949149782298941</c:v>
                </c:pt>
                <c:pt idx="444">
                  <c:v>2.022616470954187</c:v>
                </c:pt>
                <c:pt idx="445">
                  <c:v>2.0236854573345222</c:v>
                </c:pt>
                <c:pt idx="446">
                  <c:v>2.0062157376397138</c:v>
                </c:pt>
                <c:pt idx="447">
                  <c:v>2.0214232852705152</c:v>
                </c:pt>
                <c:pt idx="448">
                  <c:v>2.0230292506836638</c:v>
                </c:pt>
                <c:pt idx="449">
                  <c:v>2.0348107693677182</c:v>
                </c:pt>
                <c:pt idx="450">
                  <c:v>2.0570807387406518</c:v>
                </c:pt>
                <c:pt idx="451">
                  <c:v>2.0773502214444108</c:v>
                </c:pt>
                <c:pt idx="452">
                  <c:v>2.0761215269542328</c:v>
                </c:pt>
                <c:pt idx="453">
                  <c:v>2.086295456690995</c:v>
                </c:pt>
                <c:pt idx="454">
                  <c:v>2.0825560266129228</c:v>
                </c:pt>
                <c:pt idx="455">
                  <c:v>2.0911503219473841</c:v>
                </c:pt>
                <c:pt idx="456">
                  <c:v>2.0955039517918448</c:v>
                </c:pt>
                <c:pt idx="457">
                  <c:v>2.1154884467101192</c:v>
                </c:pt>
                <c:pt idx="458">
                  <c:v>2.1263363526607399</c:v>
                </c:pt>
                <c:pt idx="459">
                  <c:v>2.1305000394655029</c:v>
                </c:pt>
                <c:pt idx="460">
                  <c:v>2.1111136970998881</c:v>
                </c:pt>
                <c:pt idx="461">
                  <c:v>2.1359942174437152</c:v>
                </c:pt>
                <c:pt idx="462">
                  <c:v>2.1119900404517411</c:v>
                </c:pt>
                <c:pt idx="463">
                  <c:v>2.0972469539439702</c:v>
                </c:pt>
                <c:pt idx="464">
                  <c:v>2.1291848009547958</c:v>
                </c:pt>
                <c:pt idx="465">
                  <c:v>2.1366509520453292</c:v>
                </c:pt>
                <c:pt idx="466">
                  <c:v>2.079643136789183</c:v>
                </c:pt>
                <c:pt idx="467">
                  <c:v>2.0933593392883072</c:v>
                </c:pt>
                <c:pt idx="468">
                  <c:v>2.1058764525066471</c:v>
                </c:pt>
                <c:pt idx="469">
                  <c:v>2.1336823335740922</c:v>
                </c:pt>
                <c:pt idx="470">
                  <c:v>2.1524757924190681</c:v>
                </c:pt>
                <c:pt idx="471">
                  <c:v>2.1456980766438991</c:v>
                </c:pt>
                <c:pt idx="472">
                  <c:v>2.159362169090369</c:v>
                </c:pt>
                <c:pt idx="473">
                  <c:v>2.168950018270086</c:v>
                </c:pt>
                <c:pt idx="474">
                  <c:v>2.197246515653684</c:v>
                </c:pt>
                <c:pt idx="475">
                  <c:v>2.1819848280713421</c:v>
                </c:pt>
                <c:pt idx="476">
                  <c:v>2.191417610669661</c:v>
                </c:pt>
                <c:pt idx="477">
                  <c:v>2.1343472471942211</c:v>
                </c:pt>
                <c:pt idx="478">
                  <c:v>2.145320051464795</c:v>
                </c:pt>
                <c:pt idx="479">
                  <c:v>2.1287875865694321</c:v>
                </c:pt>
                <c:pt idx="480">
                  <c:v>2.1335579587850582</c:v>
                </c:pt>
                <c:pt idx="481">
                  <c:v>2.1698487094713199</c:v>
                </c:pt>
                <c:pt idx="482">
                  <c:v>2.2230338592550032</c:v>
                </c:pt>
                <c:pt idx="483">
                  <c:v>2.2654912176884512</c:v>
                </c:pt>
                <c:pt idx="484">
                  <c:v>2.3405285130921589</c:v>
                </c:pt>
                <c:pt idx="485">
                  <c:v>2.4110851414786332</c:v>
                </c:pt>
                <c:pt idx="486">
                  <c:v>2.4207437595263221</c:v>
                </c:pt>
                <c:pt idx="487">
                  <c:v>2.440504125982685</c:v>
                </c:pt>
                <c:pt idx="488">
                  <c:v>2.414243903784937</c:v>
                </c:pt>
                <c:pt idx="489">
                  <c:v>2.4022048033669101</c:v>
                </c:pt>
                <c:pt idx="490">
                  <c:v>2.5075195177533862</c:v>
                </c:pt>
                <c:pt idx="491">
                  <c:v>2.5429183691303048</c:v>
                </c:pt>
                <c:pt idx="492">
                  <c:v>2.543014051774072</c:v>
                </c:pt>
                <c:pt idx="493">
                  <c:v>2.5830083455398452</c:v>
                </c:pt>
                <c:pt idx="494">
                  <c:v>2.5776514626130882</c:v>
                </c:pt>
                <c:pt idx="495">
                  <c:v>2.5788491632098389</c:v>
                </c:pt>
                <c:pt idx="496">
                  <c:v>2.5793201392062191</c:v>
                </c:pt>
                <c:pt idx="497">
                  <c:v>2.6200462487715539</c:v>
                </c:pt>
                <c:pt idx="498">
                  <c:v>2.5307431042421551</c:v>
                </c:pt>
                <c:pt idx="499">
                  <c:v>2.607641467276653</c:v>
                </c:pt>
                <c:pt idx="500">
                  <c:v>2.6945284215242862</c:v>
                </c:pt>
                <c:pt idx="501">
                  <c:v>2.701402731534186</c:v>
                </c:pt>
                <c:pt idx="502">
                  <c:v>2.7416753914927678</c:v>
                </c:pt>
                <c:pt idx="503">
                  <c:v>2.774858453541134</c:v>
                </c:pt>
                <c:pt idx="504">
                  <c:v>2.8206409683122269</c:v>
                </c:pt>
                <c:pt idx="505">
                  <c:v>2.826488164655236</c:v>
                </c:pt>
                <c:pt idx="506">
                  <c:v>2.8168267306465591</c:v>
                </c:pt>
                <c:pt idx="507">
                  <c:v>2.879132436868006</c:v>
                </c:pt>
                <c:pt idx="508">
                  <c:v>2.883252998811443</c:v>
                </c:pt>
                <c:pt idx="509">
                  <c:v>2.811327669361404</c:v>
                </c:pt>
                <c:pt idx="510">
                  <c:v>2.8236494565204771</c:v>
                </c:pt>
                <c:pt idx="511">
                  <c:v>2.7978284980612438</c:v>
                </c:pt>
                <c:pt idx="512">
                  <c:v>2.8162254853342099</c:v>
                </c:pt>
                <c:pt idx="513">
                  <c:v>2.830290160653266</c:v>
                </c:pt>
                <c:pt idx="514">
                  <c:v>2.7348701515873368</c:v>
                </c:pt>
                <c:pt idx="515">
                  <c:v>2.6214465262574351</c:v>
                </c:pt>
                <c:pt idx="516">
                  <c:v>2.6035145265374648</c:v>
                </c:pt>
                <c:pt idx="517">
                  <c:v>2.6022832281878281</c:v>
                </c:pt>
                <c:pt idx="518">
                  <c:v>2.6109065187328602</c:v>
                </c:pt>
                <c:pt idx="519">
                  <c:v>2.6207624391496771</c:v>
                </c:pt>
                <c:pt idx="520">
                  <c:v>2.5810376428067299</c:v>
                </c:pt>
                <c:pt idx="521">
                  <c:v>2.5501945243082909</c:v>
                </c:pt>
                <c:pt idx="522">
                  <c:v>2.5742779567447371</c:v>
                </c:pt>
                <c:pt idx="523">
                  <c:v>2.5288326036049309</c:v>
                </c:pt>
                <c:pt idx="524">
                  <c:v>2.4795771198959251</c:v>
                </c:pt>
                <c:pt idx="525">
                  <c:v>2.460338983588723</c:v>
                </c:pt>
                <c:pt idx="526">
                  <c:v>2.3603244865892332</c:v>
                </c:pt>
                <c:pt idx="527">
                  <c:v>2.446800813362175</c:v>
                </c:pt>
                <c:pt idx="528">
                  <c:v>2.3890055454967531</c:v>
                </c:pt>
                <c:pt idx="529">
                  <c:v>2.4102900408928449</c:v>
                </c:pt>
                <c:pt idx="530">
                  <c:v>2.3407397141534978</c:v>
                </c:pt>
                <c:pt idx="531">
                  <c:v>2.3598715945479412</c:v>
                </c:pt>
                <c:pt idx="532">
                  <c:v>2.3829970410769801</c:v>
                </c:pt>
                <c:pt idx="533">
                  <c:v>2.399546831134812</c:v>
                </c:pt>
                <c:pt idx="534">
                  <c:v>2.4246924003226868</c:v>
                </c:pt>
                <c:pt idx="535">
                  <c:v>2.4885870596343982</c:v>
                </c:pt>
                <c:pt idx="536">
                  <c:v>2.5351890449343908</c:v>
                </c:pt>
                <c:pt idx="537">
                  <c:v>2.5139191815201811</c:v>
                </c:pt>
                <c:pt idx="538">
                  <c:v>2.502269313000812</c:v>
                </c:pt>
                <c:pt idx="539">
                  <c:v>2.4976874552048969</c:v>
                </c:pt>
                <c:pt idx="540">
                  <c:v>2.5219680841429142</c:v>
                </c:pt>
                <c:pt idx="541">
                  <c:v>2.5097830868997502</c:v>
                </c:pt>
                <c:pt idx="542">
                  <c:v>2.5197176885386279</c:v>
                </c:pt>
                <c:pt idx="543">
                  <c:v>2.4841176782761538</c:v>
                </c:pt>
                <c:pt idx="544">
                  <c:v>2.5077686469596641</c:v>
                </c:pt>
                <c:pt idx="545">
                  <c:v>2.5269919941674308</c:v>
                </c:pt>
                <c:pt idx="546">
                  <c:v>2.549321492073537</c:v>
                </c:pt>
                <c:pt idx="547">
                  <c:v>2.5622215974950602</c:v>
                </c:pt>
                <c:pt idx="548">
                  <c:v>2.5928642191943672</c:v>
                </c:pt>
                <c:pt idx="549">
                  <c:v>2.5756654241275561</c:v>
                </c:pt>
                <c:pt idx="550">
                  <c:v>2.5315930816963759</c:v>
                </c:pt>
                <c:pt idx="551">
                  <c:v>2.4638128059830038</c:v>
                </c:pt>
                <c:pt idx="552">
                  <c:v>2.4853657823869422</c:v>
                </c:pt>
                <c:pt idx="553">
                  <c:v>2.4413227744206738</c:v>
                </c:pt>
                <c:pt idx="554">
                  <c:v>2.427046126348297</c:v>
                </c:pt>
                <c:pt idx="555">
                  <c:v>2.423137630682795</c:v>
                </c:pt>
                <c:pt idx="556">
                  <c:v>2.441189769775463</c:v>
                </c:pt>
                <c:pt idx="557">
                  <c:v>2.453541626339808</c:v>
                </c:pt>
                <c:pt idx="558">
                  <c:v>2.4872176935305741</c:v>
                </c:pt>
                <c:pt idx="559">
                  <c:v>2.513539226685968</c:v>
                </c:pt>
                <c:pt idx="560">
                  <c:v>2.5873336507498821</c:v>
                </c:pt>
                <c:pt idx="561">
                  <c:v>2.580511866147646</c:v>
                </c:pt>
                <c:pt idx="562">
                  <c:v>2.66472446250765</c:v>
                </c:pt>
                <c:pt idx="563">
                  <c:v>2.7698639223004009</c:v>
                </c:pt>
                <c:pt idx="564">
                  <c:v>2.7246615324205532</c:v>
                </c:pt>
                <c:pt idx="565">
                  <c:v>2.6819766469956221</c:v>
                </c:pt>
                <c:pt idx="566">
                  <c:v>2.680813103611043</c:v>
                </c:pt>
                <c:pt idx="567">
                  <c:v>2.64305009254671</c:v>
                </c:pt>
                <c:pt idx="568">
                  <c:v>2.6813079852032442</c:v>
                </c:pt>
                <c:pt idx="569">
                  <c:v>2.5511193631374129</c:v>
                </c:pt>
                <c:pt idx="570">
                  <c:v>2.4944558310407561</c:v>
                </c:pt>
                <c:pt idx="571">
                  <c:v>2.53349178212002</c:v>
                </c:pt>
                <c:pt idx="572">
                  <c:v>2.4754107609697602</c:v>
                </c:pt>
                <c:pt idx="573">
                  <c:v>2.4583626590425869</c:v>
                </c:pt>
                <c:pt idx="574">
                  <c:v>2.4992548749566841</c:v>
                </c:pt>
                <c:pt idx="575">
                  <c:v>2.3688553771166139</c:v>
                </c:pt>
                <c:pt idx="576">
                  <c:v>2.3913205532946842</c:v>
                </c:pt>
                <c:pt idx="577">
                  <c:v>2.253358075091568</c:v>
                </c:pt>
                <c:pt idx="578">
                  <c:v>2.5071154548774919</c:v>
                </c:pt>
                <c:pt idx="579">
                  <c:v>2.4744042295117179</c:v>
                </c:pt>
                <c:pt idx="580">
                  <c:v>2.464952344348363</c:v>
                </c:pt>
                <c:pt idx="581">
                  <c:v>2.5209307793352478</c:v>
                </c:pt>
                <c:pt idx="582">
                  <c:v>2.5507708854622999</c:v>
                </c:pt>
                <c:pt idx="583">
                  <c:v>2.5735070001349798</c:v>
                </c:pt>
                <c:pt idx="584">
                  <c:v>2.6325378646252759</c:v>
                </c:pt>
                <c:pt idx="585">
                  <c:v>2.6603869651382031</c:v>
                </c:pt>
                <c:pt idx="586">
                  <c:v>2.6087192067925309</c:v>
                </c:pt>
                <c:pt idx="587">
                  <c:v>2.6236542739919009</c:v>
                </c:pt>
                <c:pt idx="588">
                  <c:v>2.6420923974257882</c:v>
                </c:pt>
                <c:pt idx="589">
                  <c:v>2.553681137504427</c:v>
                </c:pt>
                <c:pt idx="590">
                  <c:v>2.6144479079452361</c:v>
                </c:pt>
                <c:pt idx="591">
                  <c:v>2.6765284075177491</c:v>
                </c:pt>
                <c:pt idx="592">
                  <c:v>2.6805001355899072</c:v>
                </c:pt>
                <c:pt idx="593">
                  <c:v>2.7393285260478208</c:v>
                </c:pt>
                <c:pt idx="594">
                  <c:v>2.7213537288740421</c:v>
                </c:pt>
                <c:pt idx="595">
                  <c:v>2.7427927647271608</c:v>
                </c:pt>
                <c:pt idx="596">
                  <c:v>2.64936006404132</c:v>
                </c:pt>
                <c:pt idx="597">
                  <c:v>2.7036878070728698</c:v>
                </c:pt>
                <c:pt idx="598">
                  <c:v>2.688953260076635</c:v>
                </c:pt>
                <c:pt idx="599">
                  <c:v>2.7383632704601522</c:v>
                </c:pt>
                <c:pt idx="600">
                  <c:v>2.7339917281666462</c:v>
                </c:pt>
                <c:pt idx="601">
                  <c:v>2.7340082214460941</c:v>
                </c:pt>
                <c:pt idx="602">
                  <c:v>2.6692175770519109</c:v>
                </c:pt>
                <c:pt idx="603">
                  <c:v>2.6041623519230601</c:v>
                </c:pt>
                <c:pt idx="604">
                  <c:v>2.6584503203085941</c:v>
                </c:pt>
                <c:pt idx="605">
                  <c:v>2.6263710874060671</c:v>
                </c:pt>
                <c:pt idx="606">
                  <c:v>2.6059570665912748</c:v>
                </c:pt>
                <c:pt idx="607">
                  <c:v>2.602619922273067</c:v>
                </c:pt>
                <c:pt idx="608">
                  <c:v>2.65409827749904</c:v>
                </c:pt>
                <c:pt idx="609">
                  <c:v>2.637759911258486</c:v>
                </c:pt>
                <c:pt idx="610">
                  <c:v>2.6595704501290069</c:v>
                </c:pt>
                <c:pt idx="611">
                  <c:v>2.663685251625322</c:v>
                </c:pt>
                <c:pt idx="612">
                  <c:v>2.6822183385408032</c:v>
                </c:pt>
                <c:pt idx="613">
                  <c:v>2.6420073982947971</c:v>
                </c:pt>
                <c:pt idx="614">
                  <c:v>2.5968935605425409</c:v>
                </c:pt>
                <c:pt idx="615">
                  <c:v>2.7108927056120731</c:v>
                </c:pt>
                <c:pt idx="616">
                  <c:v>2.690141629796639</c:v>
                </c:pt>
                <c:pt idx="617">
                  <c:v>2.5998079032627932</c:v>
                </c:pt>
                <c:pt idx="618">
                  <c:v>2.6199906500834542</c:v>
                </c:pt>
                <c:pt idx="619">
                  <c:v>2.6636937350269898</c:v>
                </c:pt>
                <c:pt idx="620">
                  <c:v>2.6834087885144902</c:v>
                </c:pt>
                <c:pt idx="621">
                  <c:v>2.6921769018664068</c:v>
                </c:pt>
                <c:pt idx="622">
                  <c:v>2.694173597940507</c:v>
                </c:pt>
                <c:pt idx="623">
                  <c:v>2.7446286493988872</c:v>
                </c:pt>
                <c:pt idx="624">
                  <c:v>2.7623380130743511</c:v>
                </c:pt>
                <c:pt idx="625">
                  <c:v>2.79412795138296</c:v>
                </c:pt>
                <c:pt idx="626">
                  <c:v>2.8526244967417771</c:v>
                </c:pt>
                <c:pt idx="627">
                  <c:v>2.8143535067781511</c:v>
                </c:pt>
                <c:pt idx="628">
                  <c:v>2.7942397978909508</c:v>
                </c:pt>
                <c:pt idx="629">
                  <c:v>2.8148289018012771</c:v>
                </c:pt>
                <c:pt idx="630">
                  <c:v>2.8178615038818271</c:v>
                </c:pt>
                <c:pt idx="631">
                  <c:v>2.8634148731740181</c:v>
                </c:pt>
                <c:pt idx="632">
                  <c:v>2.856280285593082</c:v>
                </c:pt>
                <c:pt idx="633">
                  <c:v>2.7609296149435432</c:v>
                </c:pt>
                <c:pt idx="634">
                  <c:v>2.821976305748167</c:v>
                </c:pt>
                <c:pt idx="635">
                  <c:v>2.8246470879005918</c:v>
                </c:pt>
                <c:pt idx="636">
                  <c:v>2.8882084968650781</c:v>
                </c:pt>
                <c:pt idx="637">
                  <c:v>2.9170329236610431</c:v>
                </c:pt>
                <c:pt idx="638">
                  <c:v>2.7671466475643549</c:v>
                </c:pt>
                <c:pt idx="639">
                  <c:v>2.8128401104176608</c:v>
                </c:pt>
                <c:pt idx="640">
                  <c:v>2.8248493419649998</c:v>
                </c:pt>
                <c:pt idx="641">
                  <c:v>2.9246368887560799</c:v>
                </c:pt>
                <c:pt idx="642">
                  <c:v>2.9985726422629999</c:v>
                </c:pt>
                <c:pt idx="643">
                  <c:v>2.862843654942961</c:v>
                </c:pt>
                <c:pt idx="644">
                  <c:v>2.9095772735933321</c:v>
                </c:pt>
                <c:pt idx="645">
                  <c:v>2.877840983832602</c:v>
                </c:pt>
                <c:pt idx="646">
                  <c:v>2.9630873718511221</c:v>
                </c:pt>
                <c:pt idx="647">
                  <c:v>2.977235739813775</c:v>
                </c:pt>
                <c:pt idx="648">
                  <c:v>3.0537045874952979</c:v>
                </c:pt>
                <c:pt idx="649">
                  <c:v>3.067655034119634</c:v>
                </c:pt>
                <c:pt idx="650">
                  <c:v>3.094874522523742</c:v>
                </c:pt>
                <c:pt idx="651">
                  <c:v>3.261269288482874</c:v>
                </c:pt>
                <c:pt idx="652">
                  <c:v>3.048100468676378</c:v>
                </c:pt>
                <c:pt idx="653">
                  <c:v>2.931728360710284</c:v>
                </c:pt>
                <c:pt idx="654">
                  <c:v>2.9270530308829681</c:v>
                </c:pt>
                <c:pt idx="655">
                  <c:v>2.905884264314841</c:v>
                </c:pt>
                <c:pt idx="656">
                  <c:v>2.8905769087168669</c:v>
                </c:pt>
                <c:pt idx="657">
                  <c:v>2.903043120563237</c:v>
                </c:pt>
                <c:pt idx="658">
                  <c:v>2.9267762067066752</c:v>
                </c:pt>
                <c:pt idx="659">
                  <c:v>2.9648071532168752</c:v>
                </c:pt>
                <c:pt idx="660">
                  <c:v>2.9828775810674002</c:v>
                </c:pt>
                <c:pt idx="661">
                  <c:v>2.974561905998264</c:v>
                </c:pt>
                <c:pt idx="662">
                  <c:v>3.01936192445365</c:v>
                </c:pt>
                <c:pt idx="663">
                  <c:v>2.9863001046200481</c:v>
                </c:pt>
                <c:pt idx="664">
                  <c:v>2.9870157529250601</c:v>
                </c:pt>
                <c:pt idx="665">
                  <c:v>2.8682497752879921</c:v>
                </c:pt>
                <c:pt idx="666">
                  <c:v>2.812075404605153</c:v>
                </c:pt>
                <c:pt idx="667">
                  <c:v>2.7508928944302311</c:v>
                </c:pt>
                <c:pt idx="668">
                  <c:v>2.7791863728013282</c:v>
                </c:pt>
                <c:pt idx="669">
                  <c:v>2.8153311417590601</c:v>
                </c:pt>
                <c:pt idx="670">
                  <c:v>2.7461418479676341</c:v>
                </c:pt>
                <c:pt idx="671">
                  <c:v>2.7850341387346118</c:v>
                </c:pt>
                <c:pt idx="672">
                  <c:v>2.695397380514112</c:v>
                </c:pt>
                <c:pt idx="673">
                  <c:v>2.6874056512691671</c:v>
                </c:pt>
                <c:pt idx="674">
                  <c:v>2.938295874681184</c:v>
                </c:pt>
                <c:pt idx="675">
                  <c:v>2.9303735649481779</c:v>
                </c:pt>
                <c:pt idx="676">
                  <c:v>2.9372659629852582</c:v>
                </c:pt>
                <c:pt idx="677">
                  <c:v>3.0427574450234891</c:v>
                </c:pt>
                <c:pt idx="678">
                  <c:v>3.1124002660761478</c:v>
                </c:pt>
                <c:pt idx="679">
                  <c:v>3.0890524242981132</c:v>
                </c:pt>
                <c:pt idx="680">
                  <c:v>3.192605919386172</c:v>
                </c:pt>
                <c:pt idx="681">
                  <c:v>3.2474375481229201</c:v>
                </c:pt>
                <c:pt idx="682">
                  <c:v>3.2277770058947608</c:v>
                </c:pt>
                <c:pt idx="683">
                  <c:v>3.16507668871099</c:v>
                </c:pt>
                <c:pt idx="684">
                  <c:v>3.121538343221971</c:v>
                </c:pt>
                <c:pt idx="685">
                  <c:v>3.0728229478284441</c:v>
                </c:pt>
                <c:pt idx="686">
                  <c:v>3.0881245247822342</c:v>
                </c:pt>
                <c:pt idx="687">
                  <c:v>3.0956315986252538</c:v>
                </c:pt>
                <c:pt idx="688">
                  <c:v>3.0839894389620381</c:v>
                </c:pt>
                <c:pt idx="689">
                  <c:v>3.0705377678429202</c:v>
                </c:pt>
                <c:pt idx="690">
                  <c:v>2.9723870270985091</c:v>
                </c:pt>
                <c:pt idx="691">
                  <c:v>2.9339223236894481</c:v>
                </c:pt>
                <c:pt idx="692">
                  <c:v>2.875237052912337</c:v>
                </c:pt>
                <c:pt idx="693">
                  <c:v>2.855827221766849</c:v>
                </c:pt>
                <c:pt idx="694">
                  <c:v>2.8304706888431821</c:v>
                </c:pt>
                <c:pt idx="695">
                  <c:v>2.7771926626443801</c:v>
                </c:pt>
                <c:pt idx="696">
                  <c:v>2.8353242204268199</c:v>
                </c:pt>
                <c:pt idx="697">
                  <c:v>2.862145495559008</c:v>
                </c:pt>
                <c:pt idx="698">
                  <c:v>2.8491905721268012</c:v>
                </c:pt>
                <c:pt idx="699">
                  <c:v>2.8320364817902921</c:v>
                </c:pt>
                <c:pt idx="700">
                  <c:v>2.8370814678973071</c:v>
                </c:pt>
                <c:pt idx="701">
                  <c:v>2.9048586215607171</c:v>
                </c:pt>
                <c:pt idx="702">
                  <c:v>2.9138366448635118</c:v>
                </c:pt>
                <c:pt idx="703">
                  <c:v>2.8689432132113231</c:v>
                </c:pt>
                <c:pt idx="704">
                  <c:v>2.8857162068295619</c:v>
                </c:pt>
                <c:pt idx="705">
                  <c:v>2.9551135172267551</c:v>
                </c:pt>
                <c:pt idx="706">
                  <c:v>2.918774300133264</c:v>
                </c:pt>
                <c:pt idx="707">
                  <c:v>2.9400704001155549</c:v>
                </c:pt>
                <c:pt idx="708">
                  <c:v>2.901309714449225</c:v>
                </c:pt>
                <c:pt idx="709">
                  <c:v>2.8404273142066119</c:v>
                </c:pt>
                <c:pt idx="710">
                  <c:v>2.8169719005315241</c:v>
                </c:pt>
                <c:pt idx="711">
                  <c:v>2.9005985382801538</c:v>
                </c:pt>
                <c:pt idx="712">
                  <c:v>2.9219111077871962</c:v>
                </c:pt>
                <c:pt idx="713">
                  <c:v>2.872784785500992</c:v>
                </c:pt>
                <c:pt idx="714">
                  <c:v>2.9179454705246961</c:v>
                </c:pt>
                <c:pt idx="715">
                  <c:v>3.0154317068857162</c:v>
                </c:pt>
                <c:pt idx="716">
                  <c:v>3.0539934498119599</c:v>
                </c:pt>
                <c:pt idx="717">
                  <c:v>3.0576033418384831</c:v>
                </c:pt>
                <c:pt idx="718">
                  <c:v>3.0215814783752242</c:v>
                </c:pt>
                <c:pt idx="719">
                  <c:v>2.9067868662151541</c:v>
                </c:pt>
                <c:pt idx="720">
                  <c:v>2.9831818590589112</c:v>
                </c:pt>
                <c:pt idx="721">
                  <c:v>2.7676502930064948</c:v>
                </c:pt>
                <c:pt idx="722">
                  <c:v>2.7825336280421902</c:v>
                </c:pt>
                <c:pt idx="723">
                  <c:v>2.7803170200160858</c:v>
                </c:pt>
                <c:pt idx="724">
                  <c:v>2.749410582292132</c:v>
                </c:pt>
                <c:pt idx="725">
                  <c:v>2.8391986255868722</c:v>
                </c:pt>
                <c:pt idx="726">
                  <c:v>2.832422378367951</c:v>
                </c:pt>
                <c:pt idx="727">
                  <c:v>2.8512636299359571</c:v>
                </c:pt>
                <c:pt idx="728">
                  <c:v>2.7811455229731288</c:v>
                </c:pt>
                <c:pt idx="729">
                  <c:v>2.76821524321441</c:v>
                </c:pt>
                <c:pt idx="730">
                  <c:v>2.807359913642081</c:v>
                </c:pt>
                <c:pt idx="731">
                  <c:v>2.8294559183812922</c:v>
                </c:pt>
                <c:pt idx="732">
                  <c:v>2.9374801381845521</c:v>
                </c:pt>
                <c:pt idx="733">
                  <c:v>2.9439117550595801</c:v>
                </c:pt>
                <c:pt idx="734">
                  <c:v>2.7871871106079151</c:v>
                </c:pt>
                <c:pt idx="735">
                  <c:v>2.7233765186546322</c:v>
                </c:pt>
                <c:pt idx="736">
                  <c:v>2.7990354306815539</c:v>
                </c:pt>
                <c:pt idx="737">
                  <c:v>2.6679234804764862</c:v>
                </c:pt>
                <c:pt idx="738">
                  <c:v>2.7118201341172301</c:v>
                </c:pt>
                <c:pt idx="739">
                  <c:v>2.6897618067796838</c:v>
                </c:pt>
                <c:pt idx="740">
                  <c:v>2.7458075803367952</c:v>
                </c:pt>
                <c:pt idx="741">
                  <c:v>2.672973444445772</c:v>
                </c:pt>
                <c:pt idx="742">
                  <c:v>2.7225664211621559</c:v>
                </c:pt>
                <c:pt idx="743">
                  <c:v>2.6967545884156112</c:v>
                </c:pt>
                <c:pt idx="744">
                  <c:v>2.600580205258153</c:v>
                </c:pt>
                <c:pt idx="745">
                  <c:v>2.6170162089305209</c:v>
                </c:pt>
                <c:pt idx="746">
                  <c:v>2.629427726792247</c:v>
                </c:pt>
                <c:pt idx="747">
                  <c:v>2.5831217191420102</c:v>
                </c:pt>
                <c:pt idx="748">
                  <c:v>2.5924365095318538</c:v>
                </c:pt>
                <c:pt idx="749">
                  <c:v>2.6186642910630549</c:v>
                </c:pt>
                <c:pt idx="750">
                  <c:v>2.584512092983962</c:v>
                </c:pt>
                <c:pt idx="751">
                  <c:v>2.5985321230893641</c:v>
                </c:pt>
                <c:pt idx="752">
                  <c:v>2.6202188940152711</c:v>
                </c:pt>
                <c:pt idx="753">
                  <c:v>2.605293886134822</c:v>
                </c:pt>
                <c:pt idx="754">
                  <c:v>2.6350277548452512</c:v>
                </c:pt>
                <c:pt idx="755">
                  <c:v>2.69399007501156</c:v>
                </c:pt>
                <c:pt idx="756">
                  <c:v>2.7207682051598581</c:v>
                </c:pt>
                <c:pt idx="757">
                  <c:v>2.6974765302274828</c:v>
                </c:pt>
                <c:pt idx="758">
                  <c:v>2.6951759334191361</c:v>
                </c:pt>
                <c:pt idx="759">
                  <c:v>2.7043049233776468</c:v>
                </c:pt>
                <c:pt idx="760">
                  <c:v>2.7083066226444732</c:v>
                </c:pt>
                <c:pt idx="761">
                  <c:v>2.6561154713383202</c:v>
                </c:pt>
                <c:pt idx="762">
                  <c:v>2.6490387775758029</c:v>
                </c:pt>
                <c:pt idx="763">
                  <c:v>2.6836310417085212</c:v>
                </c:pt>
                <c:pt idx="764">
                  <c:v>2.6799490999192961</c:v>
                </c:pt>
                <c:pt idx="765">
                  <c:v>2.738460907256743</c:v>
                </c:pt>
                <c:pt idx="766">
                  <c:v>2.7335620718012912</c:v>
                </c:pt>
                <c:pt idx="767">
                  <c:v>2.7933280947907768</c:v>
                </c:pt>
                <c:pt idx="768">
                  <c:v>2.7222517804123112</c:v>
                </c:pt>
                <c:pt idx="769">
                  <c:v>2.7059096538029519</c:v>
                </c:pt>
                <c:pt idx="770">
                  <c:v>2.604006920023838</c:v>
                </c:pt>
                <c:pt idx="771">
                  <c:v>2.647561441076296</c:v>
                </c:pt>
                <c:pt idx="772">
                  <c:v>2.6466219697842979</c:v>
                </c:pt>
                <c:pt idx="773">
                  <c:v>2.5961654796474312</c:v>
                </c:pt>
                <c:pt idx="774">
                  <c:v>2.6950350969543142</c:v>
                </c:pt>
                <c:pt idx="775">
                  <c:v>2.6480595679805021</c:v>
                </c:pt>
                <c:pt idx="776">
                  <c:v>2.6135712798880171</c:v>
                </c:pt>
                <c:pt idx="777">
                  <c:v>2.588361299263616</c:v>
                </c:pt>
                <c:pt idx="778">
                  <c:v>2.5324837607118358</c:v>
                </c:pt>
                <c:pt idx="779">
                  <c:v>2.5613773316355739</c:v>
                </c:pt>
                <c:pt idx="780">
                  <c:v>2.5833834556955919</c:v>
                </c:pt>
                <c:pt idx="781">
                  <c:v>2.5736252723689952</c:v>
                </c:pt>
                <c:pt idx="782">
                  <c:v>2.545255603910606</c:v>
                </c:pt>
                <c:pt idx="783">
                  <c:v>2.6001294964003172</c:v>
                </c:pt>
                <c:pt idx="784">
                  <c:v>2.5807905366461061</c:v>
                </c:pt>
                <c:pt idx="785">
                  <c:v>2.579871215183513</c:v>
                </c:pt>
                <c:pt idx="786">
                  <c:v>2.601060025375447</c:v>
                </c:pt>
                <c:pt idx="787">
                  <c:v>2.562227869077129</c:v>
                </c:pt>
                <c:pt idx="788">
                  <c:v>2.5706392337419182</c:v>
                </c:pt>
                <c:pt idx="789">
                  <c:v>2.5684530156111078</c:v>
                </c:pt>
                <c:pt idx="790">
                  <c:v>2.515801236473</c:v>
                </c:pt>
                <c:pt idx="791">
                  <c:v>2.525644208178651</c:v>
                </c:pt>
                <c:pt idx="792">
                  <c:v>2.4994455770506461</c:v>
                </c:pt>
                <c:pt idx="793">
                  <c:v>2.5096186472267799</c:v>
                </c:pt>
                <c:pt idx="794">
                  <c:v>2.5157850578068399</c:v>
                </c:pt>
                <c:pt idx="795">
                  <c:v>2.5589343115093812</c:v>
                </c:pt>
                <c:pt idx="796">
                  <c:v>2.5796774194375569</c:v>
                </c:pt>
                <c:pt idx="797">
                  <c:v>2.5726057523073309</c:v>
                </c:pt>
                <c:pt idx="798">
                  <c:v>2.5632392137662929</c:v>
                </c:pt>
                <c:pt idx="799">
                  <c:v>2.6030397455854439</c:v>
                </c:pt>
                <c:pt idx="800">
                  <c:v>2.6343704817253042</c:v>
                </c:pt>
                <c:pt idx="801">
                  <c:v>2.6366640494934241</c:v>
                </c:pt>
                <c:pt idx="802">
                  <c:v>2.5900406415521808</c:v>
                </c:pt>
                <c:pt idx="803">
                  <c:v>2.6219822164935338</c:v>
                </c:pt>
                <c:pt idx="804">
                  <c:v>2.635142005543698</c:v>
                </c:pt>
                <c:pt idx="805">
                  <c:v>2.6273778626657029</c:v>
                </c:pt>
                <c:pt idx="806">
                  <c:v>2.6350414643627071</c:v>
                </c:pt>
                <c:pt idx="807">
                  <c:v>2.6392228137708931</c:v>
                </c:pt>
                <c:pt idx="808">
                  <c:v>2.6342865565772708</c:v>
                </c:pt>
                <c:pt idx="809">
                  <c:v>2.6632625504038212</c:v>
                </c:pt>
                <c:pt idx="810">
                  <c:v>2.6056325156875642</c:v>
                </c:pt>
                <c:pt idx="811">
                  <c:v>2.6142862475536419</c:v>
                </c:pt>
                <c:pt idx="812">
                  <c:v>2.5885519640328769</c:v>
                </c:pt>
                <c:pt idx="813">
                  <c:v>2.520502883028747</c:v>
                </c:pt>
                <c:pt idx="814">
                  <c:v>2.5097736567663311</c:v>
                </c:pt>
                <c:pt idx="815">
                  <c:v>2.5309292853258989</c:v>
                </c:pt>
                <c:pt idx="816">
                  <c:v>2.5304273767393268</c:v>
                </c:pt>
                <c:pt idx="817">
                  <c:v>2.515756135938906</c:v>
                </c:pt>
                <c:pt idx="818">
                  <c:v>2.5745200623650519</c:v>
                </c:pt>
                <c:pt idx="819">
                  <c:v>2.55162114041799</c:v>
                </c:pt>
                <c:pt idx="820">
                  <c:v>2.509959875406941</c:v>
                </c:pt>
                <c:pt idx="821">
                  <c:v>2.5191489399131348</c:v>
                </c:pt>
                <c:pt idx="822">
                  <c:v>2.539355460807887</c:v>
                </c:pt>
                <c:pt idx="823">
                  <c:v>2.551925300811154</c:v>
                </c:pt>
                <c:pt idx="824">
                  <c:v>2.5618387048017781</c:v>
                </c:pt>
                <c:pt idx="825">
                  <c:v>2.5773455506038681</c:v>
                </c:pt>
                <c:pt idx="826">
                  <c:v>2.56003104886608</c:v>
                </c:pt>
                <c:pt idx="827">
                  <c:v>2.6018383598863668</c:v>
                </c:pt>
                <c:pt idx="828">
                  <c:v>2.6055752757287691</c:v>
                </c:pt>
                <c:pt idx="829">
                  <c:v>2.6429856429851428</c:v>
                </c:pt>
                <c:pt idx="830">
                  <c:v>2.6319238283102462</c:v>
                </c:pt>
                <c:pt idx="831">
                  <c:v>2.6386041794767991</c:v>
                </c:pt>
                <c:pt idx="832">
                  <c:v>2.6291476806807661</c:v>
                </c:pt>
                <c:pt idx="833">
                  <c:v>2.570444615500096</c:v>
                </c:pt>
                <c:pt idx="834">
                  <c:v>2.6311876044694769</c:v>
                </c:pt>
                <c:pt idx="835">
                  <c:v>2.5621815994785169</c:v>
                </c:pt>
                <c:pt idx="836">
                  <c:v>2.4782662088981131</c:v>
                </c:pt>
                <c:pt idx="837">
                  <c:v>2.5111356967446441</c:v>
                </c:pt>
                <c:pt idx="838">
                  <c:v>2.4785071521124298</c:v>
                </c:pt>
                <c:pt idx="839">
                  <c:v>2.3681729016270312</c:v>
                </c:pt>
                <c:pt idx="840">
                  <c:v>2.386603850192885</c:v>
                </c:pt>
                <c:pt idx="841">
                  <c:v>2.4574763269124751</c:v>
                </c:pt>
                <c:pt idx="842">
                  <c:v>2.4603749042664722</c:v>
                </c:pt>
                <c:pt idx="843">
                  <c:v>2.5118831385368172</c:v>
                </c:pt>
                <c:pt idx="844">
                  <c:v>2.494518543149657</c:v>
                </c:pt>
                <c:pt idx="845">
                  <c:v>2.5324197337959271</c:v>
                </c:pt>
                <c:pt idx="846">
                  <c:v>2.5900059782427678</c:v>
                </c:pt>
                <c:pt idx="847">
                  <c:v>2.59539682031189</c:v>
                </c:pt>
                <c:pt idx="848">
                  <c:v>2.6284480690423262</c:v>
                </c:pt>
                <c:pt idx="849">
                  <c:v>2.6481269022663101</c:v>
                </c:pt>
                <c:pt idx="850">
                  <c:v>2.7205095718986598</c:v>
                </c:pt>
                <c:pt idx="851">
                  <c:v>2.7332518277069822</c:v>
                </c:pt>
                <c:pt idx="852">
                  <c:v>2.66324570189111</c:v>
                </c:pt>
                <c:pt idx="853">
                  <c:v>2.6316101327512782</c:v>
                </c:pt>
                <c:pt idx="854">
                  <c:v>2.643673075963993</c:v>
                </c:pt>
                <c:pt idx="855">
                  <c:v>2.5327504860989261</c:v>
                </c:pt>
                <c:pt idx="856">
                  <c:v>2.5146747574952362</c:v>
                </c:pt>
                <c:pt idx="857">
                  <c:v>2.4633294141290669</c:v>
                </c:pt>
                <c:pt idx="858">
                  <c:v>2.4997261925510972</c:v>
                </c:pt>
                <c:pt idx="859">
                  <c:v>2.5493900503716151</c:v>
                </c:pt>
                <c:pt idx="860">
                  <c:v>2.52190364348135</c:v>
                </c:pt>
                <c:pt idx="861">
                  <c:v>2.5137948204260532</c:v>
                </c:pt>
                <c:pt idx="862">
                  <c:v>2.565449491313196</c:v>
                </c:pt>
                <c:pt idx="863">
                  <c:v>2.579265446071755</c:v>
                </c:pt>
                <c:pt idx="864">
                  <c:v>2.5946696758897501</c:v>
                </c:pt>
                <c:pt idx="865">
                  <c:v>2.6538711944808981</c:v>
                </c:pt>
                <c:pt idx="866">
                  <c:v>2.6596371768282041</c:v>
                </c:pt>
                <c:pt idx="867">
                  <c:v>2.663794586021528</c:v>
                </c:pt>
                <c:pt idx="868">
                  <c:v>2.6893007620130471</c:v>
                </c:pt>
                <c:pt idx="869">
                  <c:v>2.6194850835231329</c:v>
                </c:pt>
                <c:pt idx="870">
                  <c:v>2.502052639931116</c:v>
                </c:pt>
                <c:pt idx="871">
                  <c:v>2.6112807600076051</c:v>
                </c:pt>
                <c:pt idx="872">
                  <c:v>2.6832242280367948</c:v>
                </c:pt>
                <c:pt idx="873">
                  <c:v>2.72367452769288</c:v>
                </c:pt>
                <c:pt idx="874">
                  <c:v>2.7368320099329968</c:v>
                </c:pt>
                <c:pt idx="875">
                  <c:v>2.7403501568503739</c:v>
                </c:pt>
                <c:pt idx="876">
                  <c:v>2.730531523343632</c:v>
                </c:pt>
                <c:pt idx="877">
                  <c:v>2.712760945675496</c:v>
                </c:pt>
                <c:pt idx="878">
                  <c:v>2.7374615897915531</c:v>
                </c:pt>
                <c:pt idx="879">
                  <c:v>2.785844547243387</c:v>
                </c:pt>
                <c:pt idx="880">
                  <c:v>2.7815565864596481</c:v>
                </c:pt>
                <c:pt idx="881">
                  <c:v>2.831791464754275</c:v>
                </c:pt>
                <c:pt idx="882">
                  <c:v>2.8454239886466</c:v>
                </c:pt>
                <c:pt idx="883">
                  <c:v>2.8387068474542332</c:v>
                </c:pt>
                <c:pt idx="884">
                  <c:v>2.7511558085421122</c:v>
                </c:pt>
                <c:pt idx="885">
                  <c:v>2.6586307796636151</c:v>
                </c:pt>
                <c:pt idx="886">
                  <c:v>2.6245676497220551</c:v>
                </c:pt>
                <c:pt idx="887">
                  <c:v>2.7137245985945579</c:v>
                </c:pt>
                <c:pt idx="888">
                  <c:v>2.7348755624186851</c:v>
                </c:pt>
                <c:pt idx="889">
                  <c:v>2.7100657175833671</c:v>
                </c:pt>
                <c:pt idx="890">
                  <c:v>2.5534257511114742</c:v>
                </c:pt>
                <c:pt idx="891">
                  <c:v>2.4128430483714252</c:v>
                </c:pt>
                <c:pt idx="892">
                  <c:v>2.4255901804739199</c:v>
                </c:pt>
                <c:pt idx="893">
                  <c:v>2.4242174637974938</c:v>
                </c:pt>
                <c:pt idx="894">
                  <c:v>2.3764583119031362</c:v>
                </c:pt>
                <c:pt idx="895">
                  <c:v>2.254636930926941</c:v>
                </c:pt>
                <c:pt idx="896">
                  <c:v>2.3951581827640971</c:v>
                </c:pt>
                <c:pt idx="897">
                  <c:v>2.4060100789933641</c:v>
                </c:pt>
                <c:pt idx="898">
                  <c:v>2.3493519677914221</c:v>
                </c:pt>
                <c:pt idx="899">
                  <c:v>2.3241929760580771</c:v>
                </c:pt>
                <c:pt idx="900">
                  <c:v>2.2730249844968271</c:v>
                </c:pt>
                <c:pt idx="901">
                  <c:v>2.0712903757367092</c:v>
                </c:pt>
                <c:pt idx="902">
                  <c:v>2.0919692175381051</c:v>
                </c:pt>
                <c:pt idx="903">
                  <c:v>2.11968069049004</c:v>
                </c:pt>
                <c:pt idx="904">
                  <c:v>2.0670684161431701</c:v>
                </c:pt>
                <c:pt idx="905">
                  <c:v>2.0224184154306921</c:v>
                </c:pt>
                <c:pt idx="906">
                  <c:v>2.0518716028632968</c:v>
                </c:pt>
                <c:pt idx="907">
                  <c:v>2.0860635716456679</c:v>
                </c:pt>
                <c:pt idx="908">
                  <c:v>2.1003411187127008</c:v>
                </c:pt>
                <c:pt idx="909">
                  <c:v>2.0625132505470001</c:v>
                </c:pt>
                <c:pt idx="910">
                  <c:v>2.0040597089516878</c:v>
                </c:pt>
                <c:pt idx="911">
                  <c:v>1.95419201784978</c:v>
                </c:pt>
                <c:pt idx="912">
                  <c:v>2.105290433108657</c:v>
                </c:pt>
                <c:pt idx="913">
                  <c:v>2.1255706880612282</c:v>
                </c:pt>
                <c:pt idx="914">
                  <c:v>2.0753212659955</c:v>
                </c:pt>
                <c:pt idx="915">
                  <c:v>2.006300582060315</c:v>
                </c:pt>
                <c:pt idx="916">
                  <c:v>1.9818934940934221</c:v>
                </c:pt>
                <c:pt idx="917">
                  <c:v>1.976582180062626</c:v>
                </c:pt>
                <c:pt idx="918">
                  <c:v>1.9196724516298309</c:v>
                </c:pt>
                <c:pt idx="919">
                  <c:v>1.862344578285382</c:v>
                </c:pt>
                <c:pt idx="920">
                  <c:v>1.853457386152298</c:v>
                </c:pt>
                <c:pt idx="921">
                  <c:v>1.8906568571366109</c:v>
                </c:pt>
                <c:pt idx="922">
                  <c:v>1.914102039379457</c:v>
                </c:pt>
                <c:pt idx="923">
                  <c:v>1.942456986924568</c:v>
                </c:pt>
                <c:pt idx="924">
                  <c:v>1.990221745303526</c:v>
                </c:pt>
                <c:pt idx="925">
                  <c:v>1.9696265206974459</c:v>
                </c:pt>
                <c:pt idx="926">
                  <c:v>1.991478339062829</c:v>
                </c:pt>
                <c:pt idx="927">
                  <c:v>2.0052283031027942</c:v>
                </c:pt>
                <c:pt idx="928">
                  <c:v>1.984195503536115</c:v>
                </c:pt>
                <c:pt idx="929">
                  <c:v>1.987769065035685</c:v>
                </c:pt>
                <c:pt idx="930">
                  <c:v>2.0523492111617472</c:v>
                </c:pt>
                <c:pt idx="931">
                  <c:v>2.0063044343905072</c:v>
                </c:pt>
                <c:pt idx="932">
                  <c:v>1.964635810576143</c:v>
                </c:pt>
                <c:pt idx="933">
                  <c:v>1.9113274473249511</c:v>
                </c:pt>
                <c:pt idx="934">
                  <c:v>1.9395287745574501</c:v>
                </c:pt>
                <c:pt idx="935">
                  <c:v>1.932351870288977</c:v>
                </c:pt>
                <c:pt idx="936">
                  <c:v>1.891237109400782</c:v>
                </c:pt>
                <c:pt idx="937">
                  <c:v>1.917617562604504</c:v>
                </c:pt>
                <c:pt idx="938">
                  <c:v>1.8966208814044601</c:v>
                </c:pt>
                <c:pt idx="939">
                  <c:v>1.9301446658132271</c:v>
                </c:pt>
                <c:pt idx="940">
                  <c:v>1.9198044928793381</c:v>
                </c:pt>
                <c:pt idx="941">
                  <c:v>1.9255113582373671</c:v>
                </c:pt>
                <c:pt idx="942">
                  <c:v>1.936358844700397</c:v>
                </c:pt>
                <c:pt idx="943">
                  <c:v>1.93110014718616</c:v>
                </c:pt>
                <c:pt idx="944">
                  <c:v>1.937036363521861</c:v>
                </c:pt>
                <c:pt idx="945">
                  <c:v>1.9329843468863199</c:v>
                </c:pt>
                <c:pt idx="946">
                  <c:v>1.9391359557175061</c:v>
                </c:pt>
                <c:pt idx="947">
                  <c:v>1.985439537621978</c:v>
                </c:pt>
                <c:pt idx="948">
                  <c:v>1.956477931086686</c:v>
                </c:pt>
                <c:pt idx="949">
                  <c:v>1.9541782791005751</c:v>
                </c:pt>
                <c:pt idx="950">
                  <c:v>1.914661405752025</c:v>
                </c:pt>
                <c:pt idx="951">
                  <c:v>1.9278089400836149</c:v>
                </c:pt>
                <c:pt idx="952">
                  <c:v>1.929267633297286</c:v>
                </c:pt>
                <c:pt idx="953">
                  <c:v>1.9507742353009001</c:v>
                </c:pt>
                <c:pt idx="954">
                  <c:v>1.94482370476767</c:v>
                </c:pt>
                <c:pt idx="955">
                  <c:v>1.9259976265472669</c:v>
                </c:pt>
                <c:pt idx="956">
                  <c:v>1.891261471619458</c:v>
                </c:pt>
                <c:pt idx="957">
                  <c:v>1.915507079806912</c:v>
                </c:pt>
                <c:pt idx="958">
                  <c:v>1.8581106168773061</c:v>
                </c:pt>
                <c:pt idx="959">
                  <c:v>1.804595988711184</c:v>
                </c:pt>
                <c:pt idx="960">
                  <c:v>1.788037613240042</c:v>
                </c:pt>
                <c:pt idx="961">
                  <c:v>1.8076096778636781</c:v>
                </c:pt>
                <c:pt idx="962">
                  <c:v>1.810955548735766</c:v>
                </c:pt>
                <c:pt idx="963">
                  <c:v>1.8348724125500779</c:v>
                </c:pt>
                <c:pt idx="964">
                  <c:v>1.8267966913535769</c:v>
                </c:pt>
                <c:pt idx="965">
                  <c:v>1.85798277343116</c:v>
                </c:pt>
                <c:pt idx="966">
                  <c:v>1.8422778897673699</c:v>
                </c:pt>
                <c:pt idx="967">
                  <c:v>1.8913682208797149</c:v>
                </c:pt>
                <c:pt idx="968">
                  <c:v>1.903281975025644</c:v>
                </c:pt>
                <c:pt idx="969">
                  <c:v>1.890038982818901</c:v>
                </c:pt>
                <c:pt idx="970">
                  <c:v>1.83842933264898</c:v>
                </c:pt>
                <c:pt idx="971">
                  <c:v>1.8639496712508079</c:v>
                </c:pt>
                <c:pt idx="972">
                  <c:v>1.8850715479898481</c:v>
                </c:pt>
                <c:pt idx="973">
                  <c:v>1.8867481046106429</c:v>
                </c:pt>
                <c:pt idx="974">
                  <c:v>1.922048328271271</c:v>
                </c:pt>
                <c:pt idx="975">
                  <c:v>1.8371772917072049</c:v>
                </c:pt>
                <c:pt idx="976">
                  <c:v>1.8414683718263101</c:v>
                </c:pt>
                <c:pt idx="977">
                  <c:v>1.817412902191468</c:v>
                </c:pt>
                <c:pt idx="978">
                  <c:v>1.8343894667912839</c:v>
                </c:pt>
                <c:pt idx="979">
                  <c:v>1.7949183638206641</c:v>
                </c:pt>
                <c:pt idx="980">
                  <c:v>1.7889499694841859</c:v>
                </c:pt>
                <c:pt idx="981">
                  <c:v>1.794205469064108</c:v>
                </c:pt>
                <c:pt idx="982">
                  <c:v>1.7441498188143949</c:v>
                </c:pt>
                <c:pt idx="983">
                  <c:v>1.722762567118294</c:v>
                </c:pt>
                <c:pt idx="984">
                  <c:v>1.7303426595327811</c:v>
                </c:pt>
                <c:pt idx="985">
                  <c:v>1.733972460237744</c:v>
                </c:pt>
                <c:pt idx="986">
                  <c:v>1.4160260593413081</c:v>
                </c:pt>
                <c:pt idx="987">
                  <c:v>1.2590557445609121</c:v>
                </c:pt>
                <c:pt idx="988">
                  <c:v>1.306421142790446</c:v>
                </c:pt>
                <c:pt idx="989">
                  <c:v>1.218403930307667</c:v>
                </c:pt>
                <c:pt idx="990">
                  <c:v>1.2236880509247781</c:v>
                </c:pt>
                <c:pt idx="991">
                  <c:v>1.239587545408964</c:v>
                </c:pt>
                <c:pt idx="992">
                  <c:v>1.2657065028686121</c:v>
                </c:pt>
                <c:pt idx="993">
                  <c:v>1.270338294429094</c:v>
                </c:pt>
                <c:pt idx="994">
                  <c:v>1.2836361030875161</c:v>
                </c:pt>
                <c:pt idx="995">
                  <c:v>1.285759747704101</c:v>
                </c:pt>
                <c:pt idx="996">
                  <c:v>1.2852648600629699</c:v>
                </c:pt>
                <c:pt idx="997">
                  <c:v>1.3419567294900701</c:v>
                </c:pt>
                <c:pt idx="998">
                  <c:v>1.3914731391488899</c:v>
                </c:pt>
                <c:pt idx="999">
                  <c:v>1.4607038555845211</c:v>
                </c:pt>
                <c:pt idx="1000">
                  <c:v>1.463533404742676</c:v>
                </c:pt>
                <c:pt idx="1001">
                  <c:v>1.471863292008935</c:v>
                </c:pt>
                <c:pt idx="1002">
                  <c:v>1.4344131023204041</c:v>
                </c:pt>
                <c:pt idx="1003">
                  <c:v>1.47061086724114</c:v>
                </c:pt>
                <c:pt idx="1004">
                  <c:v>1.4803549914629199</c:v>
                </c:pt>
                <c:pt idx="1005">
                  <c:v>1.4952302595436771</c:v>
                </c:pt>
                <c:pt idx="1006">
                  <c:v>1.4711210307728411</c:v>
                </c:pt>
                <c:pt idx="1007">
                  <c:v>1.569026255550404</c:v>
                </c:pt>
                <c:pt idx="1008">
                  <c:v>1.510630212835935</c:v>
                </c:pt>
                <c:pt idx="1009">
                  <c:v>1.533953461567267</c:v>
                </c:pt>
                <c:pt idx="1010">
                  <c:v>1.5482085255995639</c:v>
                </c:pt>
                <c:pt idx="1011">
                  <c:v>1.5789566241043811</c:v>
                </c:pt>
                <c:pt idx="1012">
                  <c:v>1.597494800141706</c:v>
                </c:pt>
                <c:pt idx="1013">
                  <c:v>1.611621092814246</c:v>
                </c:pt>
                <c:pt idx="1014">
                  <c:v>1.6289017870095011</c:v>
                </c:pt>
                <c:pt idx="1015">
                  <c:v>1.5812186241047199</c:v>
                </c:pt>
                <c:pt idx="1016">
                  <c:v>1.5531274909630619</c:v>
                </c:pt>
                <c:pt idx="1017">
                  <c:v>1.5490219615190881</c:v>
                </c:pt>
                <c:pt idx="1018">
                  <c:v>1.510794691022538</c:v>
                </c:pt>
                <c:pt idx="1019">
                  <c:v>1.489586803280887</c:v>
                </c:pt>
                <c:pt idx="1020">
                  <c:v>1.3251677328028679</c:v>
                </c:pt>
                <c:pt idx="1021">
                  <c:v>1.332777838740288</c:v>
                </c:pt>
                <c:pt idx="1022">
                  <c:v>1.409308059225074</c:v>
                </c:pt>
                <c:pt idx="1023">
                  <c:v>1.3804199216962729</c:v>
                </c:pt>
                <c:pt idx="1024">
                  <c:v>1.3545552738486939</c:v>
                </c:pt>
                <c:pt idx="1025">
                  <c:v>1.3740061192097679</c:v>
                </c:pt>
                <c:pt idx="1026">
                  <c:v>1.367387401202953</c:v>
                </c:pt>
                <c:pt idx="1027">
                  <c:v>1.3732747344234819</c:v>
                </c:pt>
                <c:pt idx="1028">
                  <c:v>1.36374267244543</c:v>
                </c:pt>
                <c:pt idx="1029">
                  <c:v>1.331714822573697</c:v>
                </c:pt>
                <c:pt idx="1030">
                  <c:v>1.36638776052825</c:v>
                </c:pt>
                <c:pt idx="1031">
                  <c:v>1.3309974649046039</c:v>
                </c:pt>
                <c:pt idx="1032">
                  <c:v>1.3491414175056731</c:v>
                </c:pt>
                <c:pt idx="1033">
                  <c:v>1.3779959208072521</c:v>
                </c:pt>
                <c:pt idx="1034">
                  <c:v>1.362271335133733</c:v>
                </c:pt>
                <c:pt idx="1035">
                  <c:v>1.3294970648283939</c:v>
                </c:pt>
                <c:pt idx="1036">
                  <c:v>1.3471952365576449</c:v>
                </c:pt>
                <c:pt idx="1037">
                  <c:v>1.354820694353785</c:v>
                </c:pt>
                <c:pt idx="1038">
                  <c:v>1.3626285888790259</c:v>
                </c:pt>
                <c:pt idx="1039">
                  <c:v>1.37579797518225</c:v>
                </c:pt>
                <c:pt idx="1040">
                  <c:v>1.406588002299517</c:v>
                </c:pt>
                <c:pt idx="1041">
                  <c:v>1.4259051230520581</c:v>
                </c:pt>
                <c:pt idx="1042">
                  <c:v>1.4278170439437681</c:v>
                </c:pt>
                <c:pt idx="1043">
                  <c:v>1.4816013555257701</c:v>
                </c:pt>
                <c:pt idx="1044">
                  <c:v>1.4701494378579429</c:v>
                </c:pt>
                <c:pt idx="1045">
                  <c:v>1.4964722659547049</c:v>
                </c:pt>
                <c:pt idx="1046">
                  <c:v>1.5044856483729909</c:v>
                </c:pt>
                <c:pt idx="1047">
                  <c:v>1.5045280196536519</c:v>
                </c:pt>
                <c:pt idx="1048">
                  <c:v>1.49411120777113</c:v>
                </c:pt>
                <c:pt idx="1049">
                  <c:v>1.4914575422548979</c:v>
                </c:pt>
              </c:numCache>
            </c:numRef>
          </c:val>
          <c:smooth val="0"/>
        </c:ser>
        <c:ser>
          <c:idx val="3"/>
          <c:order val="3"/>
          <c:tx>
            <c:strRef>
              <c:f>VW_indexExcess!$M$2</c:f>
              <c:strCache>
                <c:ptCount val="1"/>
                <c:pt idx="0">
                  <c:v>On other days</c:v>
                </c:pt>
              </c:strCache>
            </c:strRef>
          </c:tx>
          <c:spPr>
            <a:ln w="38100">
              <a:solidFill>
                <a:schemeClr val="accent6">
                  <a:lumMod val="40000"/>
                  <a:lumOff val="60000"/>
                </a:schemeClr>
              </a:solidFill>
            </a:ln>
          </c:spPr>
          <c:marker>
            <c:symbol val="none"/>
          </c:marker>
          <c:cat>
            <c:numRef>
              <c:f>VW_indexExcess!$A$3:$A$1052</c:f>
              <c:numCache>
                <c:formatCode>General</c:formatCode>
                <c:ptCount val="1050"/>
                <c:pt idx="0">
                  <c:v>1926</c:v>
                </c:pt>
                <c:pt idx="1">
                  <c:v>1926</c:v>
                </c:pt>
                <c:pt idx="2">
                  <c:v>1926</c:v>
                </c:pt>
                <c:pt idx="3">
                  <c:v>1926</c:v>
                </c:pt>
                <c:pt idx="4">
                  <c:v>1926</c:v>
                </c:pt>
                <c:pt idx="5">
                  <c:v>1926</c:v>
                </c:pt>
                <c:pt idx="6">
                  <c:v>1927</c:v>
                </c:pt>
                <c:pt idx="7">
                  <c:v>1927</c:v>
                </c:pt>
                <c:pt idx="8">
                  <c:v>1927</c:v>
                </c:pt>
                <c:pt idx="9">
                  <c:v>1927</c:v>
                </c:pt>
                <c:pt idx="10">
                  <c:v>1927</c:v>
                </c:pt>
                <c:pt idx="11">
                  <c:v>1927</c:v>
                </c:pt>
                <c:pt idx="12">
                  <c:v>1927</c:v>
                </c:pt>
                <c:pt idx="13">
                  <c:v>1927</c:v>
                </c:pt>
                <c:pt idx="14">
                  <c:v>1927</c:v>
                </c:pt>
                <c:pt idx="15">
                  <c:v>1927</c:v>
                </c:pt>
                <c:pt idx="16">
                  <c:v>1927</c:v>
                </c:pt>
                <c:pt idx="17">
                  <c:v>1927</c:v>
                </c:pt>
                <c:pt idx="18">
                  <c:v>1928</c:v>
                </c:pt>
                <c:pt idx="19">
                  <c:v>1928</c:v>
                </c:pt>
                <c:pt idx="20">
                  <c:v>1928</c:v>
                </c:pt>
                <c:pt idx="21">
                  <c:v>1928</c:v>
                </c:pt>
                <c:pt idx="22">
                  <c:v>1928</c:v>
                </c:pt>
                <c:pt idx="23">
                  <c:v>1928</c:v>
                </c:pt>
                <c:pt idx="24">
                  <c:v>1928</c:v>
                </c:pt>
                <c:pt idx="25">
                  <c:v>1928</c:v>
                </c:pt>
                <c:pt idx="26">
                  <c:v>1928</c:v>
                </c:pt>
                <c:pt idx="27">
                  <c:v>1928</c:v>
                </c:pt>
                <c:pt idx="28">
                  <c:v>1928</c:v>
                </c:pt>
                <c:pt idx="29">
                  <c:v>1928</c:v>
                </c:pt>
                <c:pt idx="30">
                  <c:v>1929</c:v>
                </c:pt>
                <c:pt idx="31">
                  <c:v>1929</c:v>
                </c:pt>
                <c:pt idx="32">
                  <c:v>1929</c:v>
                </c:pt>
                <c:pt idx="33">
                  <c:v>1929</c:v>
                </c:pt>
                <c:pt idx="34">
                  <c:v>1929</c:v>
                </c:pt>
                <c:pt idx="35">
                  <c:v>1929</c:v>
                </c:pt>
                <c:pt idx="36">
                  <c:v>1929</c:v>
                </c:pt>
                <c:pt idx="37">
                  <c:v>1929</c:v>
                </c:pt>
                <c:pt idx="38">
                  <c:v>1929</c:v>
                </c:pt>
                <c:pt idx="39">
                  <c:v>1929</c:v>
                </c:pt>
                <c:pt idx="40">
                  <c:v>1929</c:v>
                </c:pt>
                <c:pt idx="41">
                  <c:v>1929</c:v>
                </c:pt>
                <c:pt idx="42">
                  <c:v>1930</c:v>
                </c:pt>
                <c:pt idx="43">
                  <c:v>1930</c:v>
                </c:pt>
                <c:pt idx="44">
                  <c:v>1930</c:v>
                </c:pt>
                <c:pt idx="45">
                  <c:v>1930</c:v>
                </c:pt>
                <c:pt idx="46">
                  <c:v>1930</c:v>
                </c:pt>
                <c:pt idx="47">
                  <c:v>1930</c:v>
                </c:pt>
                <c:pt idx="48">
                  <c:v>1930</c:v>
                </c:pt>
                <c:pt idx="49">
                  <c:v>1930</c:v>
                </c:pt>
                <c:pt idx="50">
                  <c:v>1930</c:v>
                </c:pt>
                <c:pt idx="51">
                  <c:v>1930</c:v>
                </c:pt>
                <c:pt idx="52">
                  <c:v>1930</c:v>
                </c:pt>
                <c:pt idx="53">
                  <c:v>1930</c:v>
                </c:pt>
                <c:pt idx="54">
                  <c:v>1931</c:v>
                </c:pt>
                <c:pt idx="55">
                  <c:v>1931</c:v>
                </c:pt>
                <c:pt idx="56">
                  <c:v>1931</c:v>
                </c:pt>
                <c:pt idx="57">
                  <c:v>1931</c:v>
                </c:pt>
                <c:pt idx="58">
                  <c:v>1931</c:v>
                </c:pt>
                <c:pt idx="59">
                  <c:v>1931</c:v>
                </c:pt>
                <c:pt idx="60">
                  <c:v>1931</c:v>
                </c:pt>
                <c:pt idx="61">
                  <c:v>1931</c:v>
                </c:pt>
                <c:pt idx="62">
                  <c:v>1931</c:v>
                </c:pt>
                <c:pt idx="63">
                  <c:v>1931</c:v>
                </c:pt>
                <c:pt idx="64">
                  <c:v>1931</c:v>
                </c:pt>
                <c:pt idx="65">
                  <c:v>1931</c:v>
                </c:pt>
                <c:pt idx="66">
                  <c:v>1932</c:v>
                </c:pt>
                <c:pt idx="67">
                  <c:v>1932</c:v>
                </c:pt>
                <c:pt idx="68">
                  <c:v>1932</c:v>
                </c:pt>
                <c:pt idx="69">
                  <c:v>1932</c:v>
                </c:pt>
                <c:pt idx="70">
                  <c:v>1932</c:v>
                </c:pt>
                <c:pt idx="71">
                  <c:v>1932</c:v>
                </c:pt>
                <c:pt idx="72">
                  <c:v>1932</c:v>
                </c:pt>
                <c:pt idx="73">
                  <c:v>1932</c:v>
                </c:pt>
                <c:pt idx="74">
                  <c:v>1932</c:v>
                </c:pt>
                <c:pt idx="75">
                  <c:v>1932</c:v>
                </c:pt>
                <c:pt idx="76">
                  <c:v>1932</c:v>
                </c:pt>
                <c:pt idx="77">
                  <c:v>1932</c:v>
                </c:pt>
                <c:pt idx="78">
                  <c:v>1933</c:v>
                </c:pt>
                <c:pt idx="79">
                  <c:v>1933</c:v>
                </c:pt>
                <c:pt idx="80">
                  <c:v>1933</c:v>
                </c:pt>
                <c:pt idx="81">
                  <c:v>1933</c:v>
                </c:pt>
                <c:pt idx="82">
                  <c:v>1933</c:v>
                </c:pt>
                <c:pt idx="83">
                  <c:v>1933</c:v>
                </c:pt>
                <c:pt idx="84">
                  <c:v>1933</c:v>
                </c:pt>
                <c:pt idx="85">
                  <c:v>1933</c:v>
                </c:pt>
                <c:pt idx="86">
                  <c:v>1933</c:v>
                </c:pt>
                <c:pt idx="87">
                  <c:v>1933</c:v>
                </c:pt>
                <c:pt idx="88">
                  <c:v>1933</c:v>
                </c:pt>
                <c:pt idx="89">
                  <c:v>1933</c:v>
                </c:pt>
                <c:pt idx="90">
                  <c:v>1934</c:v>
                </c:pt>
                <c:pt idx="91">
                  <c:v>1934</c:v>
                </c:pt>
                <c:pt idx="92">
                  <c:v>1934</c:v>
                </c:pt>
                <c:pt idx="93">
                  <c:v>1934</c:v>
                </c:pt>
                <c:pt idx="94">
                  <c:v>1934</c:v>
                </c:pt>
                <c:pt idx="95">
                  <c:v>1934</c:v>
                </c:pt>
                <c:pt idx="96">
                  <c:v>1934</c:v>
                </c:pt>
                <c:pt idx="97">
                  <c:v>1934</c:v>
                </c:pt>
                <c:pt idx="98">
                  <c:v>1934</c:v>
                </c:pt>
                <c:pt idx="99">
                  <c:v>1934</c:v>
                </c:pt>
                <c:pt idx="100">
                  <c:v>1934</c:v>
                </c:pt>
                <c:pt idx="101">
                  <c:v>1934</c:v>
                </c:pt>
                <c:pt idx="102">
                  <c:v>1935</c:v>
                </c:pt>
                <c:pt idx="103">
                  <c:v>1935</c:v>
                </c:pt>
                <c:pt idx="104">
                  <c:v>1935</c:v>
                </c:pt>
                <c:pt idx="105">
                  <c:v>1935</c:v>
                </c:pt>
                <c:pt idx="106">
                  <c:v>1935</c:v>
                </c:pt>
                <c:pt idx="107">
                  <c:v>1935</c:v>
                </c:pt>
                <c:pt idx="108">
                  <c:v>1935</c:v>
                </c:pt>
                <c:pt idx="109">
                  <c:v>1935</c:v>
                </c:pt>
                <c:pt idx="110">
                  <c:v>1935</c:v>
                </c:pt>
                <c:pt idx="111">
                  <c:v>1935</c:v>
                </c:pt>
                <c:pt idx="112">
                  <c:v>1935</c:v>
                </c:pt>
                <c:pt idx="113">
                  <c:v>1935</c:v>
                </c:pt>
                <c:pt idx="114">
                  <c:v>1936</c:v>
                </c:pt>
                <c:pt idx="115">
                  <c:v>1936</c:v>
                </c:pt>
                <c:pt idx="116">
                  <c:v>1936</c:v>
                </c:pt>
                <c:pt idx="117">
                  <c:v>1936</c:v>
                </c:pt>
                <c:pt idx="118">
                  <c:v>1936</c:v>
                </c:pt>
                <c:pt idx="119">
                  <c:v>1936</c:v>
                </c:pt>
                <c:pt idx="120">
                  <c:v>1936</c:v>
                </c:pt>
                <c:pt idx="121">
                  <c:v>1936</c:v>
                </c:pt>
                <c:pt idx="122">
                  <c:v>1936</c:v>
                </c:pt>
                <c:pt idx="123">
                  <c:v>1936</c:v>
                </c:pt>
                <c:pt idx="124">
                  <c:v>1936</c:v>
                </c:pt>
                <c:pt idx="125">
                  <c:v>1936</c:v>
                </c:pt>
                <c:pt idx="126">
                  <c:v>1937</c:v>
                </c:pt>
                <c:pt idx="127">
                  <c:v>1937</c:v>
                </c:pt>
                <c:pt idx="128">
                  <c:v>1937</c:v>
                </c:pt>
                <c:pt idx="129">
                  <c:v>1937</c:v>
                </c:pt>
                <c:pt idx="130">
                  <c:v>1937</c:v>
                </c:pt>
                <c:pt idx="131">
                  <c:v>1937</c:v>
                </c:pt>
                <c:pt idx="132">
                  <c:v>1937</c:v>
                </c:pt>
                <c:pt idx="133">
                  <c:v>1937</c:v>
                </c:pt>
                <c:pt idx="134">
                  <c:v>1937</c:v>
                </c:pt>
                <c:pt idx="135">
                  <c:v>1937</c:v>
                </c:pt>
                <c:pt idx="136">
                  <c:v>1937</c:v>
                </c:pt>
                <c:pt idx="137">
                  <c:v>1937</c:v>
                </c:pt>
                <c:pt idx="138">
                  <c:v>1938</c:v>
                </c:pt>
                <c:pt idx="139">
                  <c:v>1938</c:v>
                </c:pt>
                <c:pt idx="140">
                  <c:v>1938</c:v>
                </c:pt>
                <c:pt idx="141">
                  <c:v>1938</c:v>
                </c:pt>
                <c:pt idx="142">
                  <c:v>1938</c:v>
                </c:pt>
                <c:pt idx="143">
                  <c:v>1938</c:v>
                </c:pt>
                <c:pt idx="144">
                  <c:v>1938</c:v>
                </c:pt>
                <c:pt idx="145">
                  <c:v>1938</c:v>
                </c:pt>
                <c:pt idx="146">
                  <c:v>1938</c:v>
                </c:pt>
                <c:pt idx="147">
                  <c:v>1938</c:v>
                </c:pt>
                <c:pt idx="148">
                  <c:v>1938</c:v>
                </c:pt>
                <c:pt idx="149">
                  <c:v>1938</c:v>
                </c:pt>
                <c:pt idx="150">
                  <c:v>1939</c:v>
                </c:pt>
                <c:pt idx="151">
                  <c:v>1939</c:v>
                </c:pt>
                <c:pt idx="152">
                  <c:v>1939</c:v>
                </c:pt>
                <c:pt idx="153">
                  <c:v>1939</c:v>
                </c:pt>
                <c:pt idx="154">
                  <c:v>1939</c:v>
                </c:pt>
                <c:pt idx="155">
                  <c:v>1939</c:v>
                </c:pt>
                <c:pt idx="156">
                  <c:v>1939</c:v>
                </c:pt>
                <c:pt idx="157">
                  <c:v>1939</c:v>
                </c:pt>
                <c:pt idx="158">
                  <c:v>1939</c:v>
                </c:pt>
                <c:pt idx="159">
                  <c:v>1939</c:v>
                </c:pt>
                <c:pt idx="160">
                  <c:v>1939</c:v>
                </c:pt>
                <c:pt idx="161">
                  <c:v>1939</c:v>
                </c:pt>
                <c:pt idx="162">
                  <c:v>1940</c:v>
                </c:pt>
                <c:pt idx="163">
                  <c:v>1940</c:v>
                </c:pt>
                <c:pt idx="164">
                  <c:v>1940</c:v>
                </c:pt>
                <c:pt idx="165">
                  <c:v>1940</c:v>
                </c:pt>
                <c:pt idx="166">
                  <c:v>1940</c:v>
                </c:pt>
                <c:pt idx="167">
                  <c:v>1940</c:v>
                </c:pt>
                <c:pt idx="168">
                  <c:v>1940</c:v>
                </c:pt>
                <c:pt idx="169">
                  <c:v>1940</c:v>
                </c:pt>
                <c:pt idx="170">
                  <c:v>1940</c:v>
                </c:pt>
                <c:pt idx="171">
                  <c:v>1940</c:v>
                </c:pt>
                <c:pt idx="172">
                  <c:v>1940</c:v>
                </c:pt>
                <c:pt idx="173">
                  <c:v>1940</c:v>
                </c:pt>
                <c:pt idx="174">
                  <c:v>1941</c:v>
                </c:pt>
                <c:pt idx="175">
                  <c:v>1941</c:v>
                </c:pt>
                <c:pt idx="176">
                  <c:v>1941</c:v>
                </c:pt>
                <c:pt idx="177">
                  <c:v>1941</c:v>
                </c:pt>
                <c:pt idx="178">
                  <c:v>1941</c:v>
                </c:pt>
                <c:pt idx="179">
                  <c:v>1941</c:v>
                </c:pt>
                <c:pt idx="180">
                  <c:v>1941</c:v>
                </c:pt>
                <c:pt idx="181">
                  <c:v>1941</c:v>
                </c:pt>
                <c:pt idx="182">
                  <c:v>1941</c:v>
                </c:pt>
                <c:pt idx="183">
                  <c:v>1941</c:v>
                </c:pt>
                <c:pt idx="184">
                  <c:v>1941</c:v>
                </c:pt>
                <c:pt idx="185">
                  <c:v>1941</c:v>
                </c:pt>
                <c:pt idx="186">
                  <c:v>1942</c:v>
                </c:pt>
                <c:pt idx="187">
                  <c:v>1942</c:v>
                </c:pt>
                <c:pt idx="188">
                  <c:v>1942</c:v>
                </c:pt>
                <c:pt idx="189">
                  <c:v>1942</c:v>
                </c:pt>
                <c:pt idx="190">
                  <c:v>1942</c:v>
                </c:pt>
                <c:pt idx="191">
                  <c:v>1942</c:v>
                </c:pt>
                <c:pt idx="192">
                  <c:v>1942</c:v>
                </c:pt>
                <c:pt idx="193">
                  <c:v>1942</c:v>
                </c:pt>
                <c:pt idx="194">
                  <c:v>1942</c:v>
                </c:pt>
                <c:pt idx="195">
                  <c:v>1942</c:v>
                </c:pt>
                <c:pt idx="196">
                  <c:v>1942</c:v>
                </c:pt>
                <c:pt idx="197">
                  <c:v>1942</c:v>
                </c:pt>
                <c:pt idx="198">
                  <c:v>1943</c:v>
                </c:pt>
                <c:pt idx="199">
                  <c:v>1943</c:v>
                </c:pt>
                <c:pt idx="200">
                  <c:v>1943</c:v>
                </c:pt>
                <c:pt idx="201">
                  <c:v>1943</c:v>
                </c:pt>
                <c:pt idx="202">
                  <c:v>1943</c:v>
                </c:pt>
                <c:pt idx="203">
                  <c:v>1943</c:v>
                </c:pt>
                <c:pt idx="204">
                  <c:v>1943</c:v>
                </c:pt>
                <c:pt idx="205">
                  <c:v>1943</c:v>
                </c:pt>
                <c:pt idx="206">
                  <c:v>1943</c:v>
                </c:pt>
                <c:pt idx="207">
                  <c:v>1943</c:v>
                </c:pt>
                <c:pt idx="208">
                  <c:v>1943</c:v>
                </c:pt>
                <c:pt idx="209">
                  <c:v>1943</c:v>
                </c:pt>
                <c:pt idx="210">
                  <c:v>1944</c:v>
                </c:pt>
                <c:pt idx="211">
                  <c:v>1944</c:v>
                </c:pt>
                <c:pt idx="212">
                  <c:v>1944</c:v>
                </c:pt>
                <c:pt idx="213">
                  <c:v>1944</c:v>
                </c:pt>
                <c:pt idx="214">
                  <c:v>1944</c:v>
                </c:pt>
                <c:pt idx="215">
                  <c:v>1944</c:v>
                </c:pt>
                <c:pt idx="216">
                  <c:v>1944</c:v>
                </c:pt>
                <c:pt idx="217">
                  <c:v>1944</c:v>
                </c:pt>
                <c:pt idx="218">
                  <c:v>1944</c:v>
                </c:pt>
                <c:pt idx="219">
                  <c:v>1944</c:v>
                </c:pt>
                <c:pt idx="220">
                  <c:v>1944</c:v>
                </c:pt>
                <c:pt idx="221">
                  <c:v>1944</c:v>
                </c:pt>
                <c:pt idx="222">
                  <c:v>1945</c:v>
                </c:pt>
                <c:pt idx="223">
                  <c:v>1945</c:v>
                </c:pt>
                <c:pt idx="224">
                  <c:v>1945</c:v>
                </c:pt>
                <c:pt idx="225">
                  <c:v>1945</c:v>
                </c:pt>
                <c:pt idx="226">
                  <c:v>1945</c:v>
                </c:pt>
                <c:pt idx="227">
                  <c:v>1945</c:v>
                </c:pt>
                <c:pt idx="228">
                  <c:v>1945</c:v>
                </c:pt>
                <c:pt idx="229">
                  <c:v>1945</c:v>
                </c:pt>
                <c:pt idx="230">
                  <c:v>1945</c:v>
                </c:pt>
                <c:pt idx="231">
                  <c:v>1945</c:v>
                </c:pt>
                <c:pt idx="232">
                  <c:v>1945</c:v>
                </c:pt>
                <c:pt idx="233">
                  <c:v>1945</c:v>
                </c:pt>
                <c:pt idx="234">
                  <c:v>1946</c:v>
                </c:pt>
                <c:pt idx="235">
                  <c:v>1946</c:v>
                </c:pt>
                <c:pt idx="236">
                  <c:v>1946</c:v>
                </c:pt>
                <c:pt idx="237">
                  <c:v>1946</c:v>
                </c:pt>
                <c:pt idx="238">
                  <c:v>1946</c:v>
                </c:pt>
                <c:pt idx="239">
                  <c:v>1946</c:v>
                </c:pt>
                <c:pt idx="240">
                  <c:v>1946</c:v>
                </c:pt>
                <c:pt idx="241">
                  <c:v>1946</c:v>
                </c:pt>
                <c:pt idx="242">
                  <c:v>1946</c:v>
                </c:pt>
                <c:pt idx="243">
                  <c:v>1946</c:v>
                </c:pt>
                <c:pt idx="244">
                  <c:v>1946</c:v>
                </c:pt>
                <c:pt idx="245">
                  <c:v>1946</c:v>
                </c:pt>
                <c:pt idx="246">
                  <c:v>1947</c:v>
                </c:pt>
                <c:pt idx="247">
                  <c:v>1947</c:v>
                </c:pt>
                <c:pt idx="248">
                  <c:v>1947</c:v>
                </c:pt>
                <c:pt idx="249">
                  <c:v>1947</c:v>
                </c:pt>
                <c:pt idx="250">
                  <c:v>1947</c:v>
                </c:pt>
                <c:pt idx="251">
                  <c:v>1947</c:v>
                </c:pt>
                <c:pt idx="252">
                  <c:v>1947</c:v>
                </c:pt>
                <c:pt idx="253">
                  <c:v>1947</c:v>
                </c:pt>
                <c:pt idx="254">
                  <c:v>1947</c:v>
                </c:pt>
                <c:pt idx="255">
                  <c:v>1947</c:v>
                </c:pt>
                <c:pt idx="256">
                  <c:v>1947</c:v>
                </c:pt>
                <c:pt idx="257">
                  <c:v>1947</c:v>
                </c:pt>
                <c:pt idx="258">
                  <c:v>1948</c:v>
                </c:pt>
                <c:pt idx="259">
                  <c:v>1948</c:v>
                </c:pt>
                <c:pt idx="260">
                  <c:v>1948</c:v>
                </c:pt>
                <c:pt idx="261">
                  <c:v>1948</c:v>
                </c:pt>
                <c:pt idx="262">
                  <c:v>1948</c:v>
                </c:pt>
                <c:pt idx="263">
                  <c:v>1948</c:v>
                </c:pt>
                <c:pt idx="264">
                  <c:v>1948</c:v>
                </c:pt>
                <c:pt idx="265">
                  <c:v>1948</c:v>
                </c:pt>
                <c:pt idx="266">
                  <c:v>1948</c:v>
                </c:pt>
                <c:pt idx="267">
                  <c:v>1948</c:v>
                </c:pt>
                <c:pt idx="268">
                  <c:v>1948</c:v>
                </c:pt>
                <c:pt idx="269">
                  <c:v>1948</c:v>
                </c:pt>
                <c:pt idx="270">
                  <c:v>1949</c:v>
                </c:pt>
                <c:pt idx="271">
                  <c:v>1949</c:v>
                </c:pt>
                <c:pt idx="272">
                  <c:v>1949</c:v>
                </c:pt>
                <c:pt idx="273">
                  <c:v>1949</c:v>
                </c:pt>
                <c:pt idx="274">
                  <c:v>1949</c:v>
                </c:pt>
                <c:pt idx="275">
                  <c:v>1949</c:v>
                </c:pt>
                <c:pt idx="276">
                  <c:v>1949</c:v>
                </c:pt>
                <c:pt idx="277">
                  <c:v>1949</c:v>
                </c:pt>
                <c:pt idx="278">
                  <c:v>1949</c:v>
                </c:pt>
                <c:pt idx="279">
                  <c:v>1949</c:v>
                </c:pt>
                <c:pt idx="280">
                  <c:v>1949</c:v>
                </c:pt>
                <c:pt idx="281">
                  <c:v>1949</c:v>
                </c:pt>
                <c:pt idx="282">
                  <c:v>1950</c:v>
                </c:pt>
                <c:pt idx="283">
                  <c:v>1950</c:v>
                </c:pt>
                <c:pt idx="284">
                  <c:v>1950</c:v>
                </c:pt>
                <c:pt idx="285">
                  <c:v>1950</c:v>
                </c:pt>
                <c:pt idx="286">
                  <c:v>1950</c:v>
                </c:pt>
                <c:pt idx="287">
                  <c:v>1950</c:v>
                </c:pt>
                <c:pt idx="288">
                  <c:v>1950</c:v>
                </c:pt>
                <c:pt idx="289">
                  <c:v>1950</c:v>
                </c:pt>
                <c:pt idx="290">
                  <c:v>1950</c:v>
                </c:pt>
                <c:pt idx="291">
                  <c:v>1950</c:v>
                </c:pt>
                <c:pt idx="292">
                  <c:v>1950</c:v>
                </c:pt>
                <c:pt idx="293">
                  <c:v>1950</c:v>
                </c:pt>
                <c:pt idx="294">
                  <c:v>1951</c:v>
                </c:pt>
                <c:pt idx="295">
                  <c:v>1951</c:v>
                </c:pt>
                <c:pt idx="296">
                  <c:v>1951</c:v>
                </c:pt>
                <c:pt idx="297">
                  <c:v>1951</c:v>
                </c:pt>
                <c:pt idx="298">
                  <c:v>1951</c:v>
                </c:pt>
                <c:pt idx="299">
                  <c:v>1951</c:v>
                </c:pt>
                <c:pt idx="300">
                  <c:v>1951</c:v>
                </c:pt>
                <c:pt idx="301">
                  <c:v>1951</c:v>
                </c:pt>
                <c:pt idx="302">
                  <c:v>1951</c:v>
                </c:pt>
                <c:pt idx="303">
                  <c:v>1951</c:v>
                </c:pt>
                <c:pt idx="304">
                  <c:v>1951</c:v>
                </c:pt>
                <c:pt idx="305">
                  <c:v>1951</c:v>
                </c:pt>
                <c:pt idx="306">
                  <c:v>1952</c:v>
                </c:pt>
                <c:pt idx="307">
                  <c:v>1952</c:v>
                </c:pt>
                <c:pt idx="308">
                  <c:v>1952</c:v>
                </c:pt>
                <c:pt idx="309">
                  <c:v>1952</c:v>
                </c:pt>
                <c:pt idx="310">
                  <c:v>1952</c:v>
                </c:pt>
                <c:pt idx="311">
                  <c:v>1952</c:v>
                </c:pt>
                <c:pt idx="312">
                  <c:v>1952</c:v>
                </c:pt>
                <c:pt idx="313">
                  <c:v>1952</c:v>
                </c:pt>
                <c:pt idx="314">
                  <c:v>1952</c:v>
                </c:pt>
                <c:pt idx="315">
                  <c:v>1952</c:v>
                </c:pt>
                <c:pt idx="316">
                  <c:v>1952</c:v>
                </c:pt>
                <c:pt idx="317">
                  <c:v>1952</c:v>
                </c:pt>
                <c:pt idx="318">
                  <c:v>1953</c:v>
                </c:pt>
                <c:pt idx="319">
                  <c:v>1953</c:v>
                </c:pt>
                <c:pt idx="320">
                  <c:v>1953</c:v>
                </c:pt>
                <c:pt idx="321">
                  <c:v>1953</c:v>
                </c:pt>
                <c:pt idx="322">
                  <c:v>1953</c:v>
                </c:pt>
                <c:pt idx="323">
                  <c:v>1953</c:v>
                </c:pt>
                <c:pt idx="324">
                  <c:v>1953</c:v>
                </c:pt>
                <c:pt idx="325">
                  <c:v>1953</c:v>
                </c:pt>
                <c:pt idx="326">
                  <c:v>1953</c:v>
                </c:pt>
                <c:pt idx="327">
                  <c:v>1953</c:v>
                </c:pt>
                <c:pt idx="328">
                  <c:v>1953</c:v>
                </c:pt>
                <c:pt idx="329">
                  <c:v>1953</c:v>
                </c:pt>
                <c:pt idx="330">
                  <c:v>1954</c:v>
                </c:pt>
                <c:pt idx="331">
                  <c:v>1954</c:v>
                </c:pt>
                <c:pt idx="332">
                  <c:v>1954</c:v>
                </c:pt>
                <c:pt idx="333">
                  <c:v>1954</c:v>
                </c:pt>
                <c:pt idx="334">
                  <c:v>1954</c:v>
                </c:pt>
                <c:pt idx="335">
                  <c:v>1954</c:v>
                </c:pt>
                <c:pt idx="336">
                  <c:v>1954</c:v>
                </c:pt>
                <c:pt idx="337">
                  <c:v>1954</c:v>
                </c:pt>
                <c:pt idx="338">
                  <c:v>1954</c:v>
                </c:pt>
                <c:pt idx="339">
                  <c:v>1954</c:v>
                </c:pt>
                <c:pt idx="340">
                  <c:v>1954</c:v>
                </c:pt>
                <c:pt idx="341">
                  <c:v>1954</c:v>
                </c:pt>
                <c:pt idx="342">
                  <c:v>1955</c:v>
                </c:pt>
                <c:pt idx="343">
                  <c:v>1955</c:v>
                </c:pt>
                <c:pt idx="344">
                  <c:v>1955</c:v>
                </c:pt>
                <c:pt idx="345">
                  <c:v>1955</c:v>
                </c:pt>
                <c:pt idx="346">
                  <c:v>1955</c:v>
                </c:pt>
                <c:pt idx="347">
                  <c:v>1955</c:v>
                </c:pt>
                <c:pt idx="348">
                  <c:v>1955</c:v>
                </c:pt>
                <c:pt idx="349">
                  <c:v>1955</c:v>
                </c:pt>
                <c:pt idx="350">
                  <c:v>1955</c:v>
                </c:pt>
                <c:pt idx="351">
                  <c:v>1955</c:v>
                </c:pt>
                <c:pt idx="352">
                  <c:v>1955</c:v>
                </c:pt>
                <c:pt idx="353">
                  <c:v>1955</c:v>
                </c:pt>
                <c:pt idx="354">
                  <c:v>1956</c:v>
                </c:pt>
                <c:pt idx="355">
                  <c:v>1956</c:v>
                </c:pt>
                <c:pt idx="356">
                  <c:v>1956</c:v>
                </c:pt>
                <c:pt idx="357">
                  <c:v>1956</c:v>
                </c:pt>
                <c:pt idx="358">
                  <c:v>1956</c:v>
                </c:pt>
                <c:pt idx="359">
                  <c:v>1956</c:v>
                </c:pt>
                <c:pt idx="360">
                  <c:v>1956</c:v>
                </c:pt>
                <c:pt idx="361">
                  <c:v>1956</c:v>
                </c:pt>
                <c:pt idx="362">
                  <c:v>1956</c:v>
                </c:pt>
                <c:pt idx="363">
                  <c:v>1956</c:v>
                </c:pt>
                <c:pt idx="364">
                  <c:v>1956</c:v>
                </c:pt>
                <c:pt idx="365">
                  <c:v>1956</c:v>
                </c:pt>
                <c:pt idx="366">
                  <c:v>1957</c:v>
                </c:pt>
                <c:pt idx="367">
                  <c:v>1957</c:v>
                </c:pt>
                <c:pt idx="368">
                  <c:v>1957</c:v>
                </c:pt>
                <c:pt idx="369">
                  <c:v>1957</c:v>
                </c:pt>
                <c:pt idx="370">
                  <c:v>1957</c:v>
                </c:pt>
                <c:pt idx="371">
                  <c:v>1957</c:v>
                </c:pt>
                <c:pt idx="372">
                  <c:v>1957</c:v>
                </c:pt>
                <c:pt idx="373">
                  <c:v>1957</c:v>
                </c:pt>
                <c:pt idx="374">
                  <c:v>1957</c:v>
                </c:pt>
                <c:pt idx="375">
                  <c:v>1957</c:v>
                </c:pt>
                <c:pt idx="376">
                  <c:v>1957</c:v>
                </c:pt>
                <c:pt idx="377">
                  <c:v>1957</c:v>
                </c:pt>
                <c:pt idx="378">
                  <c:v>1958</c:v>
                </c:pt>
                <c:pt idx="379">
                  <c:v>1958</c:v>
                </c:pt>
                <c:pt idx="380">
                  <c:v>1958</c:v>
                </c:pt>
                <c:pt idx="381">
                  <c:v>1958</c:v>
                </c:pt>
                <c:pt idx="382">
                  <c:v>1958</c:v>
                </c:pt>
                <c:pt idx="383">
                  <c:v>1958</c:v>
                </c:pt>
                <c:pt idx="384">
                  <c:v>1958</c:v>
                </c:pt>
                <c:pt idx="385">
                  <c:v>1958</c:v>
                </c:pt>
                <c:pt idx="386">
                  <c:v>1958</c:v>
                </c:pt>
                <c:pt idx="387">
                  <c:v>1958</c:v>
                </c:pt>
                <c:pt idx="388">
                  <c:v>1958</c:v>
                </c:pt>
                <c:pt idx="389">
                  <c:v>1958</c:v>
                </c:pt>
                <c:pt idx="390">
                  <c:v>1959</c:v>
                </c:pt>
                <c:pt idx="391">
                  <c:v>1959</c:v>
                </c:pt>
                <c:pt idx="392">
                  <c:v>1959</c:v>
                </c:pt>
                <c:pt idx="393">
                  <c:v>1959</c:v>
                </c:pt>
                <c:pt idx="394">
                  <c:v>1959</c:v>
                </c:pt>
                <c:pt idx="395">
                  <c:v>1959</c:v>
                </c:pt>
                <c:pt idx="396">
                  <c:v>1959</c:v>
                </c:pt>
                <c:pt idx="397">
                  <c:v>1959</c:v>
                </c:pt>
                <c:pt idx="398">
                  <c:v>1959</c:v>
                </c:pt>
                <c:pt idx="399">
                  <c:v>1959</c:v>
                </c:pt>
                <c:pt idx="400">
                  <c:v>1959</c:v>
                </c:pt>
                <c:pt idx="401">
                  <c:v>1959</c:v>
                </c:pt>
                <c:pt idx="402">
                  <c:v>1960</c:v>
                </c:pt>
                <c:pt idx="403">
                  <c:v>1960</c:v>
                </c:pt>
                <c:pt idx="404">
                  <c:v>1960</c:v>
                </c:pt>
                <c:pt idx="405">
                  <c:v>1960</c:v>
                </c:pt>
                <c:pt idx="406">
                  <c:v>1960</c:v>
                </c:pt>
                <c:pt idx="407">
                  <c:v>1960</c:v>
                </c:pt>
                <c:pt idx="408">
                  <c:v>1960</c:v>
                </c:pt>
                <c:pt idx="409">
                  <c:v>1960</c:v>
                </c:pt>
                <c:pt idx="410">
                  <c:v>1960</c:v>
                </c:pt>
                <c:pt idx="411">
                  <c:v>1960</c:v>
                </c:pt>
                <c:pt idx="412">
                  <c:v>1960</c:v>
                </c:pt>
                <c:pt idx="413">
                  <c:v>1960</c:v>
                </c:pt>
                <c:pt idx="414">
                  <c:v>1961</c:v>
                </c:pt>
                <c:pt idx="415">
                  <c:v>1961</c:v>
                </c:pt>
                <c:pt idx="416">
                  <c:v>1961</c:v>
                </c:pt>
                <c:pt idx="417">
                  <c:v>1961</c:v>
                </c:pt>
                <c:pt idx="418">
                  <c:v>1961</c:v>
                </c:pt>
                <c:pt idx="419">
                  <c:v>1961</c:v>
                </c:pt>
                <c:pt idx="420">
                  <c:v>1961</c:v>
                </c:pt>
                <c:pt idx="421">
                  <c:v>1961</c:v>
                </c:pt>
                <c:pt idx="422">
                  <c:v>1961</c:v>
                </c:pt>
                <c:pt idx="423">
                  <c:v>1961</c:v>
                </c:pt>
                <c:pt idx="424">
                  <c:v>1961</c:v>
                </c:pt>
                <c:pt idx="425">
                  <c:v>1961</c:v>
                </c:pt>
                <c:pt idx="426">
                  <c:v>1962</c:v>
                </c:pt>
                <c:pt idx="427">
                  <c:v>1962</c:v>
                </c:pt>
                <c:pt idx="428">
                  <c:v>1962</c:v>
                </c:pt>
                <c:pt idx="429">
                  <c:v>1962</c:v>
                </c:pt>
                <c:pt idx="430">
                  <c:v>1962</c:v>
                </c:pt>
                <c:pt idx="431">
                  <c:v>1962</c:v>
                </c:pt>
                <c:pt idx="432">
                  <c:v>1962</c:v>
                </c:pt>
                <c:pt idx="433">
                  <c:v>1962</c:v>
                </c:pt>
                <c:pt idx="434">
                  <c:v>1962</c:v>
                </c:pt>
                <c:pt idx="435">
                  <c:v>1962</c:v>
                </c:pt>
                <c:pt idx="436">
                  <c:v>1962</c:v>
                </c:pt>
                <c:pt idx="437">
                  <c:v>1962</c:v>
                </c:pt>
                <c:pt idx="438">
                  <c:v>1963</c:v>
                </c:pt>
                <c:pt idx="439">
                  <c:v>1963</c:v>
                </c:pt>
                <c:pt idx="440">
                  <c:v>1963</c:v>
                </c:pt>
                <c:pt idx="441">
                  <c:v>1963</c:v>
                </c:pt>
                <c:pt idx="442">
                  <c:v>1963</c:v>
                </c:pt>
                <c:pt idx="443">
                  <c:v>1963</c:v>
                </c:pt>
                <c:pt idx="444">
                  <c:v>1963</c:v>
                </c:pt>
                <c:pt idx="445">
                  <c:v>1963</c:v>
                </c:pt>
                <c:pt idx="446">
                  <c:v>1963</c:v>
                </c:pt>
                <c:pt idx="447">
                  <c:v>1963</c:v>
                </c:pt>
                <c:pt idx="448">
                  <c:v>1963</c:v>
                </c:pt>
                <c:pt idx="449">
                  <c:v>1963</c:v>
                </c:pt>
                <c:pt idx="450">
                  <c:v>1964</c:v>
                </c:pt>
                <c:pt idx="451">
                  <c:v>1964</c:v>
                </c:pt>
                <c:pt idx="452">
                  <c:v>1964</c:v>
                </c:pt>
                <c:pt idx="453">
                  <c:v>1964</c:v>
                </c:pt>
                <c:pt idx="454">
                  <c:v>1964</c:v>
                </c:pt>
                <c:pt idx="455">
                  <c:v>1964</c:v>
                </c:pt>
                <c:pt idx="456">
                  <c:v>1964</c:v>
                </c:pt>
                <c:pt idx="457">
                  <c:v>1964</c:v>
                </c:pt>
                <c:pt idx="458">
                  <c:v>1964</c:v>
                </c:pt>
                <c:pt idx="459">
                  <c:v>1964</c:v>
                </c:pt>
                <c:pt idx="460">
                  <c:v>1964</c:v>
                </c:pt>
                <c:pt idx="461">
                  <c:v>1964</c:v>
                </c:pt>
                <c:pt idx="462">
                  <c:v>1965</c:v>
                </c:pt>
                <c:pt idx="463">
                  <c:v>1965</c:v>
                </c:pt>
                <c:pt idx="464">
                  <c:v>1965</c:v>
                </c:pt>
                <c:pt idx="465">
                  <c:v>1965</c:v>
                </c:pt>
                <c:pt idx="466">
                  <c:v>1965</c:v>
                </c:pt>
                <c:pt idx="467">
                  <c:v>1965</c:v>
                </c:pt>
                <c:pt idx="468">
                  <c:v>1965</c:v>
                </c:pt>
                <c:pt idx="469">
                  <c:v>1965</c:v>
                </c:pt>
                <c:pt idx="470">
                  <c:v>1965</c:v>
                </c:pt>
                <c:pt idx="471">
                  <c:v>1965</c:v>
                </c:pt>
                <c:pt idx="472">
                  <c:v>1965</c:v>
                </c:pt>
                <c:pt idx="473">
                  <c:v>1965</c:v>
                </c:pt>
                <c:pt idx="474">
                  <c:v>1966</c:v>
                </c:pt>
                <c:pt idx="475">
                  <c:v>1966</c:v>
                </c:pt>
                <c:pt idx="476">
                  <c:v>1966</c:v>
                </c:pt>
                <c:pt idx="477">
                  <c:v>1966</c:v>
                </c:pt>
                <c:pt idx="478">
                  <c:v>1966</c:v>
                </c:pt>
                <c:pt idx="479">
                  <c:v>1966</c:v>
                </c:pt>
                <c:pt idx="480">
                  <c:v>1966</c:v>
                </c:pt>
                <c:pt idx="481">
                  <c:v>1966</c:v>
                </c:pt>
                <c:pt idx="482">
                  <c:v>1966</c:v>
                </c:pt>
                <c:pt idx="483">
                  <c:v>1966</c:v>
                </c:pt>
                <c:pt idx="484">
                  <c:v>1966</c:v>
                </c:pt>
                <c:pt idx="485">
                  <c:v>1966</c:v>
                </c:pt>
                <c:pt idx="486">
                  <c:v>1967</c:v>
                </c:pt>
                <c:pt idx="487">
                  <c:v>1967</c:v>
                </c:pt>
                <c:pt idx="488">
                  <c:v>1967</c:v>
                </c:pt>
                <c:pt idx="489">
                  <c:v>1967</c:v>
                </c:pt>
                <c:pt idx="490">
                  <c:v>1967</c:v>
                </c:pt>
                <c:pt idx="491">
                  <c:v>1967</c:v>
                </c:pt>
                <c:pt idx="492">
                  <c:v>1967</c:v>
                </c:pt>
                <c:pt idx="493">
                  <c:v>1967</c:v>
                </c:pt>
                <c:pt idx="494">
                  <c:v>1967</c:v>
                </c:pt>
                <c:pt idx="495">
                  <c:v>1967</c:v>
                </c:pt>
                <c:pt idx="496">
                  <c:v>1967</c:v>
                </c:pt>
                <c:pt idx="497">
                  <c:v>1967</c:v>
                </c:pt>
                <c:pt idx="498">
                  <c:v>1968</c:v>
                </c:pt>
                <c:pt idx="499">
                  <c:v>1968</c:v>
                </c:pt>
                <c:pt idx="500">
                  <c:v>1968</c:v>
                </c:pt>
                <c:pt idx="501">
                  <c:v>1968</c:v>
                </c:pt>
                <c:pt idx="502">
                  <c:v>1968</c:v>
                </c:pt>
                <c:pt idx="503">
                  <c:v>1968</c:v>
                </c:pt>
                <c:pt idx="504">
                  <c:v>1968</c:v>
                </c:pt>
                <c:pt idx="505">
                  <c:v>1968</c:v>
                </c:pt>
                <c:pt idx="506">
                  <c:v>1968</c:v>
                </c:pt>
                <c:pt idx="507">
                  <c:v>1968</c:v>
                </c:pt>
                <c:pt idx="508">
                  <c:v>1968</c:v>
                </c:pt>
                <c:pt idx="509">
                  <c:v>1968</c:v>
                </c:pt>
                <c:pt idx="510">
                  <c:v>1969</c:v>
                </c:pt>
                <c:pt idx="511">
                  <c:v>1969</c:v>
                </c:pt>
                <c:pt idx="512">
                  <c:v>1969</c:v>
                </c:pt>
                <c:pt idx="513">
                  <c:v>1969</c:v>
                </c:pt>
                <c:pt idx="514">
                  <c:v>1969</c:v>
                </c:pt>
                <c:pt idx="515">
                  <c:v>1969</c:v>
                </c:pt>
                <c:pt idx="516">
                  <c:v>1969</c:v>
                </c:pt>
                <c:pt idx="517">
                  <c:v>1969</c:v>
                </c:pt>
                <c:pt idx="518">
                  <c:v>1969</c:v>
                </c:pt>
                <c:pt idx="519">
                  <c:v>1969</c:v>
                </c:pt>
                <c:pt idx="520">
                  <c:v>1969</c:v>
                </c:pt>
                <c:pt idx="521">
                  <c:v>1969</c:v>
                </c:pt>
                <c:pt idx="522">
                  <c:v>1970</c:v>
                </c:pt>
                <c:pt idx="523">
                  <c:v>1970</c:v>
                </c:pt>
                <c:pt idx="524">
                  <c:v>1970</c:v>
                </c:pt>
                <c:pt idx="525">
                  <c:v>1970</c:v>
                </c:pt>
                <c:pt idx="526">
                  <c:v>1970</c:v>
                </c:pt>
                <c:pt idx="527">
                  <c:v>1970</c:v>
                </c:pt>
                <c:pt idx="528">
                  <c:v>1970</c:v>
                </c:pt>
                <c:pt idx="529">
                  <c:v>1970</c:v>
                </c:pt>
                <c:pt idx="530">
                  <c:v>1970</c:v>
                </c:pt>
                <c:pt idx="531">
                  <c:v>1970</c:v>
                </c:pt>
                <c:pt idx="532">
                  <c:v>1970</c:v>
                </c:pt>
                <c:pt idx="533">
                  <c:v>1970</c:v>
                </c:pt>
                <c:pt idx="534">
                  <c:v>1971</c:v>
                </c:pt>
                <c:pt idx="535">
                  <c:v>1971</c:v>
                </c:pt>
                <c:pt idx="536">
                  <c:v>1971</c:v>
                </c:pt>
                <c:pt idx="537">
                  <c:v>1971</c:v>
                </c:pt>
                <c:pt idx="538">
                  <c:v>1971</c:v>
                </c:pt>
                <c:pt idx="539">
                  <c:v>1971</c:v>
                </c:pt>
                <c:pt idx="540">
                  <c:v>1971</c:v>
                </c:pt>
                <c:pt idx="541">
                  <c:v>1971</c:v>
                </c:pt>
                <c:pt idx="542">
                  <c:v>1971</c:v>
                </c:pt>
                <c:pt idx="543">
                  <c:v>1971</c:v>
                </c:pt>
                <c:pt idx="544">
                  <c:v>1971</c:v>
                </c:pt>
                <c:pt idx="545">
                  <c:v>1971</c:v>
                </c:pt>
                <c:pt idx="546">
                  <c:v>1972</c:v>
                </c:pt>
                <c:pt idx="547">
                  <c:v>1972</c:v>
                </c:pt>
                <c:pt idx="548">
                  <c:v>1972</c:v>
                </c:pt>
                <c:pt idx="549">
                  <c:v>1972</c:v>
                </c:pt>
                <c:pt idx="550">
                  <c:v>1972</c:v>
                </c:pt>
                <c:pt idx="551">
                  <c:v>1972</c:v>
                </c:pt>
                <c:pt idx="552">
                  <c:v>1972</c:v>
                </c:pt>
                <c:pt idx="553">
                  <c:v>1972</c:v>
                </c:pt>
                <c:pt idx="554">
                  <c:v>1972</c:v>
                </c:pt>
                <c:pt idx="555">
                  <c:v>1972</c:v>
                </c:pt>
                <c:pt idx="556">
                  <c:v>1972</c:v>
                </c:pt>
                <c:pt idx="557">
                  <c:v>1972</c:v>
                </c:pt>
                <c:pt idx="558">
                  <c:v>1973</c:v>
                </c:pt>
                <c:pt idx="559">
                  <c:v>1973</c:v>
                </c:pt>
                <c:pt idx="560">
                  <c:v>1973</c:v>
                </c:pt>
                <c:pt idx="561">
                  <c:v>1973</c:v>
                </c:pt>
                <c:pt idx="562">
                  <c:v>1973</c:v>
                </c:pt>
                <c:pt idx="563">
                  <c:v>1973</c:v>
                </c:pt>
                <c:pt idx="564">
                  <c:v>1973</c:v>
                </c:pt>
                <c:pt idx="565">
                  <c:v>1973</c:v>
                </c:pt>
                <c:pt idx="566">
                  <c:v>1973</c:v>
                </c:pt>
                <c:pt idx="567">
                  <c:v>1973</c:v>
                </c:pt>
                <c:pt idx="568">
                  <c:v>1973</c:v>
                </c:pt>
                <c:pt idx="569">
                  <c:v>1973</c:v>
                </c:pt>
                <c:pt idx="570">
                  <c:v>1974</c:v>
                </c:pt>
                <c:pt idx="571">
                  <c:v>1974</c:v>
                </c:pt>
                <c:pt idx="572">
                  <c:v>1974</c:v>
                </c:pt>
                <c:pt idx="573">
                  <c:v>1974</c:v>
                </c:pt>
                <c:pt idx="574">
                  <c:v>1974</c:v>
                </c:pt>
                <c:pt idx="575">
                  <c:v>1974</c:v>
                </c:pt>
                <c:pt idx="576">
                  <c:v>1974</c:v>
                </c:pt>
                <c:pt idx="577">
                  <c:v>1974</c:v>
                </c:pt>
                <c:pt idx="578">
                  <c:v>1974</c:v>
                </c:pt>
                <c:pt idx="579">
                  <c:v>1974</c:v>
                </c:pt>
                <c:pt idx="580">
                  <c:v>1974</c:v>
                </c:pt>
                <c:pt idx="581">
                  <c:v>1974</c:v>
                </c:pt>
                <c:pt idx="582">
                  <c:v>1975</c:v>
                </c:pt>
                <c:pt idx="583">
                  <c:v>1975</c:v>
                </c:pt>
                <c:pt idx="584">
                  <c:v>1975</c:v>
                </c:pt>
                <c:pt idx="585">
                  <c:v>1975</c:v>
                </c:pt>
                <c:pt idx="586">
                  <c:v>1975</c:v>
                </c:pt>
                <c:pt idx="587">
                  <c:v>1975</c:v>
                </c:pt>
                <c:pt idx="588">
                  <c:v>1975</c:v>
                </c:pt>
                <c:pt idx="589">
                  <c:v>1975</c:v>
                </c:pt>
                <c:pt idx="590">
                  <c:v>1975</c:v>
                </c:pt>
                <c:pt idx="591">
                  <c:v>1975</c:v>
                </c:pt>
                <c:pt idx="592">
                  <c:v>1975</c:v>
                </c:pt>
                <c:pt idx="593">
                  <c:v>1975</c:v>
                </c:pt>
                <c:pt idx="594">
                  <c:v>1976</c:v>
                </c:pt>
                <c:pt idx="595">
                  <c:v>1976</c:v>
                </c:pt>
                <c:pt idx="596">
                  <c:v>1976</c:v>
                </c:pt>
                <c:pt idx="597">
                  <c:v>1976</c:v>
                </c:pt>
                <c:pt idx="598">
                  <c:v>1976</c:v>
                </c:pt>
                <c:pt idx="599">
                  <c:v>1976</c:v>
                </c:pt>
                <c:pt idx="600">
                  <c:v>1976</c:v>
                </c:pt>
                <c:pt idx="601">
                  <c:v>1976</c:v>
                </c:pt>
                <c:pt idx="602">
                  <c:v>1976</c:v>
                </c:pt>
                <c:pt idx="603">
                  <c:v>1976</c:v>
                </c:pt>
                <c:pt idx="604">
                  <c:v>1976</c:v>
                </c:pt>
                <c:pt idx="605">
                  <c:v>1976</c:v>
                </c:pt>
                <c:pt idx="606">
                  <c:v>1977</c:v>
                </c:pt>
                <c:pt idx="607">
                  <c:v>1977</c:v>
                </c:pt>
                <c:pt idx="608">
                  <c:v>1977</c:v>
                </c:pt>
                <c:pt idx="609">
                  <c:v>1977</c:v>
                </c:pt>
                <c:pt idx="610">
                  <c:v>1977</c:v>
                </c:pt>
                <c:pt idx="611">
                  <c:v>1977</c:v>
                </c:pt>
                <c:pt idx="612">
                  <c:v>1977</c:v>
                </c:pt>
                <c:pt idx="613">
                  <c:v>1977</c:v>
                </c:pt>
                <c:pt idx="614">
                  <c:v>1977</c:v>
                </c:pt>
                <c:pt idx="615">
                  <c:v>1977</c:v>
                </c:pt>
                <c:pt idx="616">
                  <c:v>1977</c:v>
                </c:pt>
                <c:pt idx="617">
                  <c:v>1977</c:v>
                </c:pt>
                <c:pt idx="618">
                  <c:v>1978</c:v>
                </c:pt>
                <c:pt idx="619">
                  <c:v>1978</c:v>
                </c:pt>
                <c:pt idx="620">
                  <c:v>1978</c:v>
                </c:pt>
                <c:pt idx="621">
                  <c:v>1978</c:v>
                </c:pt>
                <c:pt idx="622">
                  <c:v>1978</c:v>
                </c:pt>
                <c:pt idx="623">
                  <c:v>1978</c:v>
                </c:pt>
                <c:pt idx="624">
                  <c:v>1978</c:v>
                </c:pt>
                <c:pt idx="625">
                  <c:v>1978</c:v>
                </c:pt>
                <c:pt idx="626">
                  <c:v>1978</c:v>
                </c:pt>
                <c:pt idx="627">
                  <c:v>1978</c:v>
                </c:pt>
                <c:pt idx="628">
                  <c:v>1978</c:v>
                </c:pt>
                <c:pt idx="629">
                  <c:v>1978</c:v>
                </c:pt>
                <c:pt idx="630">
                  <c:v>1979</c:v>
                </c:pt>
                <c:pt idx="631">
                  <c:v>1979</c:v>
                </c:pt>
                <c:pt idx="632">
                  <c:v>1979</c:v>
                </c:pt>
                <c:pt idx="633">
                  <c:v>1979</c:v>
                </c:pt>
                <c:pt idx="634">
                  <c:v>1979</c:v>
                </c:pt>
                <c:pt idx="635">
                  <c:v>1979</c:v>
                </c:pt>
                <c:pt idx="636">
                  <c:v>1979</c:v>
                </c:pt>
                <c:pt idx="637">
                  <c:v>1979</c:v>
                </c:pt>
                <c:pt idx="638">
                  <c:v>1979</c:v>
                </c:pt>
                <c:pt idx="639">
                  <c:v>1979</c:v>
                </c:pt>
                <c:pt idx="640">
                  <c:v>1979</c:v>
                </c:pt>
                <c:pt idx="641">
                  <c:v>1979</c:v>
                </c:pt>
                <c:pt idx="642">
                  <c:v>1980</c:v>
                </c:pt>
                <c:pt idx="643">
                  <c:v>1980</c:v>
                </c:pt>
                <c:pt idx="644">
                  <c:v>1980</c:v>
                </c:pt>
                <c:pt idx="645">
                  <c:v>1980</c:v>
                </c:pt>
                <c:pt idx="646">
                  <c:v>1980</c:v>
                </c:pt>
                <c:pt idx="647">
                  <c:v>1980</c:v>
                </c:pt>
                <c:pt idx="648">
                  <c:v>1980</c:v>
                </c:pt>
                <c:pt idx="649">
                  <c:v>1980</c:v>
                </c:pt>
                <c:pt idx="650">
                  <c:v>1980</c:v>
                </c:pt>
                <c:pt idx="651">
                  <c:v>1980</c:v>
                </c:pt>
                <c:pt idx="652">
                  <c:v>1980</c:v>
                </c:pt>
                <c:pt idx="653">
                  <c:v>1980</c:v>
                </c:pt>
                <c:pt idx="654">
                  <c:v>1981</c:v>
                </c:pt>
                <c:pt idx="655">
                  <c:v>1981</c:v>
                </c:pt>
                <c:pt idx="656">
                  <c:v>1981</c:v>
                </c:pt>
                <c:pt idx="657">
                  <c:v>1981</c:v>
                </c:pt>
                <c:pt idx="658">
                  <c:v>1981</c:v>
                </c:pt>
                <c:pt idx="659">
                  <c:v>1981</c:v>
                </c:pt>
                <c:pt idx="660">
                  <c:v>1981</c:v>
                </c:pt>
                <c:pt idx="661">
                  <c:v>1981</c:v>
                </c:pt>
                <c:pt idx="662">
                  <c:v>1981</c:v>
                </c:pt>
                <c:pt idx="663">
                  <c:v>1981</c:v>
                </c:pt>
                <c:pt idx="664">
                  <c:v>1981</c:v>
                </c:pt>
                <c:pt idx="665">
                  <c:v>1981</c:v>
                </c:pt>
                <c:pt idx="666">
                  <c:v>1982</c:v>
                </c:pt>
                <c:pt idx="667">
                  <c:v>1982</c:v>
                </c:pt>
                <c:pt idx="668">
                  <c:v>1982</c:v>
                </c:pt>
                <c:pt idx="669">
                  <c:v>1982</c:v>
                </c:pt>
                <c:pt idx="670">
                  <c:v>1982</c:v>
                </c:pt>
                <c:pt idx="671">
                  <c:v>1982</c:v>
                </c:pt>
                <c:pt idx="672">
                  <c:v>1982</c:v>
                </c:pt>
                <c:pt idx="673">
                  <c:v>1982</c:v>
                </c:pt>
                <c:pt idx="674">
                  <c:v>1982</c:v>
                </c:pt>
                <c:pt idx="675">
                  <c:v>1982</c:v>
                </c:pt>
                <c:pt idx="676">
                  <c:v>1982</c:v>
                </c:pt>
                <c:pt idx="677">
                  <c:v>1982</c:v>
                </c:pt>
                <c:pt idx="678">
                  <c:v>1983</c:v>
                </c:pt>
                <c:pt idx="679">
                  <c:v>1983</c:v>
                </c:pt>
                <c:pt idx="680">
                  <c:v>1983</c:v>
                </c:pt>
                <c:pt idx="681">
                  <c:v>1983</c:v>
                </c:pt>
                <c:pt idx="682">
                  <c:v>1983</c:v>
                </c:pt>
                <c:pt idx="683">
                  <c:v>1983</c:v>
                </c:pt>
                <c:pt idx="684">
                  <c:v>1983</c:v>
                </c:pt>
                <c:pt idx="685">
                  <c:v>1983</c:v>
                </c:pt>
                <c:pt idx="686">
                  <c:v>1983</c:v>
                </c:pt>
                <c:pt idx="687">
                  <c:v>1983</c:v>
                </c:pt>
                <c:pt idx="688">
                  <c:v>1983</c:v>
                </c:pt>
                <c:pt idx="689">
                  <c:v>1983</c:v>
                </c:pt>
                <c:pt idx="690">
                  <c:v>1984</c:v>
                </c:pt>
                <c:pt idx="691">
                  <c:v>1984</c:v>
                </c:pt>
                <c:pt idx="692">
                  <c:v>1984</c:v>
                </c:pt>
                <c:pt idx="693">
                  <c:v>1984</c:v>
                </c:pt>
                <c:pt idx="694">
                  <c:v>1984</c:v>
                </c:pt>
                <c:pt idx="695">
                  <c:v>1984</c:v>
                </c:pt>
                <c:pt idx="696">
                  <c:v>1984</c:v>
                </c:pt>
                <c:pt idx="697">
                  <c:v>1984</c:v>
                </c:pt>
                <c:pt idx="698">
                  <c:v>1984</c:v>
                </c:pt>
                <c:pt idx="699">
                  <c:v>1984</c:v>
                </c:pt>
                <c:pt idx="700">
                  <c:v>1984</c:v>
                </c:pt>
                <c:pt idx="701">
                  <c:v>1984</c:v>
                </c:pt>
                <c:pt idx="702">
                  <c:v>1985</c:v>
                </c:pt>
                <c:pt idx="703">
                  <c:v>1985</c:v>
                </c:pt>
                <c:pt idx="704">
                  <c:v>1985</c:v>
                </c:pt>
                <c:pt idx="705">
                  <c:v>1985</c:v>
                </c:pt>
                <c:pt idx="706">
                  <c:v>1985</c:v>
                </c:pt>
                <c:pt idx="707">
                  <c:v>1985</c:v>
                </c:pt>
                <c:pt idx="708">
                  <c:v>1985</c:v>
                </c:pt>
                <c:pt idx="709">
                  <c:v>1985</c:v>
                </c:pt>
                <c:pt idx="710">
                  <c:v>1985</c:v>
                </c:pt>
                <c:pt idx="711">
                  <c:v>1985</c:v>
                </c:pt>
                <c:pt idx="712">
                  <c:v>1985</c:v>
                </c:pt>
                <c:pt idx="713">
                  <c:v>1985</c:v>
                </c:pt>
                <c:pt idx="714">
                  <c:v>1986</c:v>
                </c:pt>
                <c:pt idx="715">
                  <c:v>1986</c:v>
                </c:pt>
                <c:pt idx="716">
                  <c:v>1986</c:v>
                </c:pt>
                <c:pt idx="717">
                  <c:v>1986</c:v>
                </c:pt>
                <c:pt idx="718">
                  <c:v>1986</c:v>
                </c:pt>
                <c:pt idx="719">
                  <c:v>1986</c:v>
                </c:pt>
                <c:pt idx="720">
                  <c:v>1986</c:v>
                </c:pt>
                <c:pt idx="721">
                  <c:v>1986</c:v>
                </c:pt>
                <c:pt idx="722">
                  <c:v>1986</c:v>
                </c:pt>
                <c:pt idx="723">
                  <c:v>1986</c:v>
                </c:pt>
                <c:pt idx="724">
                  <c:v>1986</c:v>
                </c:pt>
                <c:pt idx="725">
                  <c:v>1986</c:v>
                </c:pt>
                <c:pt idx="726">
                  <c:v>1987</c:v>
                </c:pt>
                <c:pt idx="727">
                  <c:v>1987</c:v>
                </c:pt>
                <c:pt idx="728">
                  <c:v>1987</c:v>
                </c:pt>
                <c:pt idx="729">
                  <c:v>1987</c:v>
                </c:pt>
                <c:pt idx="730">
                  <c:v>1987</c:v>
                </c:pt>
                <c:pt idx="731">
                  <c:v>1987</c:v>
                </c:pt>
                <c:pt idx="732">
                  <c:v>1987</c:v>
                </c:pt>
                <c:pt idx="733">
                  <c:v>1987</c:v>
                </c:pt>
                <c:pt idx="734">
                  <c:v>1987</c:v>
                </c:pt>
                <c:pt idx="735">
                  <c:v>1987</c:v>
                </c:pt>
                <c:pt idx="736">
                  <c:v>1987</c:v>
                </c:pt>
                <c:pt idx="737">
                  <c:v>1987</c:v>
                </c:pt>
                <c:pt idx="738">
                  <c:v>1988</c:v>
                </c:pt>
                <c:pt idx="739">
                  <c:v>1988</c:v>
                </c:pt>
                <c:pt idx="740">
                  <c:v>1988</c:v>
                </c:pt>
                <c:pt idx="741">
                  <c:v>1988</c:v>
                </c:pt>
                <c:pt idx="742">
                  <c:v>1988</c:v>
                </c:pt>
                <c:pt idx="743">
                  <c:v>1988</c:v>
                </c:pt>
                <c:pt idx="744">
                  <c:v>1988</c:v>
                </c:pt>
                <c:pt idx="745">
                  <c:v>1988</c:v>
                </c:pt>
                <c:pt idx="746">
                  <c:v>1988</c:v>
                </c:pt>
                <c:pt idx="747">
                  <c:v>1988</c:v>
                </c:pt>
                <c:pt idx="748">
                  <c:v>1988</c:v>
                </c:pt>
                <c:pt idx="749">
                  <c:v>1988</c:v>
                </c:pt>
                <c:pt idx="750">
                  <c:v>1989</c:v>
                </c:pt>
                <c:pt idx="751">
                  <c:v>1989</c:v>
                </c:pt>
                <c:pt idx="752">
                  <c:v>1989</c:v>
                </c:pt>
                <c:pt idx="753">
                  <c:v>1989</c:v>
                </c:pt>
                <c:pt idx="754">
                  <c:v>1989</c:v>
                </c:pt>
                <c:pt idx="755">
                  <c:v>1989</c:v>
                </c:pt>
                <c:pt idx="756">
                  <c:v>1989</c:v>
                </c:pt>
                <c:pt idx="757">
                  <c:v>1989</c:v>
                </c:pt>
                <c:pt idx="758">
                  <c:v>1989</c:v>
                </c:pt>
                <c:pt idx="759">
                  <c:v>1989</c:v>
                </c:pt>
                <c:pt idx="760">
                  <c:v>1989</c:v>
                </c:pt>
                <c:pt idx="761">
                  <c:v>1989</c:v>
                </c:pt>
                <c:pt idx="762">
                  <c:v>1990</c:v>
                </c:pt>
                <c:pt idx="763">
                  <c:v>1990</c:v>
                </c:pt>
                <c:pt idx="764">
                  <c:v>1990</c:v>
                </c:pt>
                <c:pt idx="765">
                  <c:v>1990</c:v>
                </c:pt>
                <c:pt idx="766">
                  <c:v>1990</c:v>
                </c:pt>
                <c:pt idx="767">
                  <c:v>1990</c:v>
                </c:pt>
                <c:pt idx="768">
                  <c:v>1990</c:v>
                </c:pt>
                <c:pt idx="769">
                  <c:v>1990</c:v>
                </c:pt>
                <c:pt idx="770">
                  <c:v>1990</c:v>
                </c:pt>
                <c:pt idx="771">
                  <c:v>1990</c:v>
                </c:pt>
                <c:pt idx="772">
                  <c:v>1990</c:v>
                </c:pt>
                <c:pt idx="773">
                  <c:v>1990</c:v>
                </c:pt>
                <c:pt idx="774">
                  <c:v>1991</c:v>
                </c:pt>
                <c:pt idx="775">
                  <c:v>1991</c:v>
                </c:pt>
                <c:pt idx="776">
                  <c:v>1991</c:v>
                </c:pt>
                <c:pt idx="777">
                  <c:v>1991</c:v>
                </c:pt>
                <c:pt idx="778">
                  <c:v>1991</c:v>
                </c:pt>
                <c:pt idx="779">
                  <c:v>1991</c:v>
                </c:pt>
                <c:pt idx="780">
                  <c:v>1991</c:v>
                </c:pt>
                <c:pt idx="781">
                  <c:v>1991</c:v>
                </c:pt>
                <c:pt idx="782">
                  <c:v>1991</c:v>
                </c:pt>
                <c:pt idx="783">
                  <c:v>1991</c:v>
                </c:pt>
                <c:pt idx="784">
                  <c:v>1991</c:v>
                </c:pt>
                <c:pt idx="785">
                  <c:v>1991</c:v>
                </c:pt>
                <c:pt idx="786">
                  <c:v>1992</c:v>
                </c:pt>
                <c:pt idx="787">
                  <c:v>1992</c:v>
                </c:pt>
                <c:pt idx="788">
                  <c:v>1992</c:v>
                </c:pt>
                <c:pt idx="789">
                  <c:v>1992</c:v>
                </c:pt>
                <c:pt idx="790">
                  <c:v>1992</c:v>
                </c:pt>
                <c:pt idx="791">
                  <c:v>1992</c:v>
                </c:pt>
                <c:pt idx="792">
                  <c:v>1992</c:v>
                </c:pt>
                <c:pt idx="793">
                  <c:v>1992</c:v>
                </c:pt>
                <c:pt idx="794">
                  <c:v>1992</c:v>
                </c:pt>
                <c:pt idx="795">
                  <c:v>1992</c:v>
                </c:pt>
                <c:pt idx="796">
                  <c:v>1992</c:v>
                </c:pt>
                <c:pt idx="797">
                  <c:v>1992</c:v>
                </c:pt>
                <c:pt idx="798">
                  <c:v>1993</c:v>
                </c:pt>
                <c:pt idx="799">
                  <c:v>1993</c:v>
                </c:pt>
                <c:pt idx="800">
                  <c:v>1993</c:v>
                </c:pt>
                <c:pt idx="801">
                  <c:v>1993</c:v>
                </c:pt>
                <c:pt idx="802">
                  <c:v>1993</c:v>
                </c:pt>
                <c:pt idx="803">
                  <c:v>1993</c:v>
                </c:pt>
                <c:pt idx="804">
                  <c:v>1993</c:v>
                </c:pt>
                <c:pt idx="805">
                  <c:v>1993</c:v>
                </c:pt>
                <c:pt idx="806">
                  <c:v>1993</c:v>
                </c:pt>
                <c:pt idx="807">
                  <c:v>1993</c:v>
                </c:pt>
                <c:pt idx="808">
                  <c:v>1993</c:v>
                </c:pt>
                <c:pt idx="809">
                  <c:v>1993</c:v>
                </c:pt>
                <c:pt idx="810">
                  <c:v>1994</c:v>
                </c:pt>
                <c:pt idx="811">
                  <c:v>1994</c:v>
                </c:pt>
                <c:pt idx="812">
                  <c:v>1994</c:v>
                </c:pt>
                <c:pt idx="813">
                  <c:v>1994</c:v>
                </c:pt>
                <c:pt idx="814">
                  <c:v>1994</c:v>
                </c:pt>
                <c:pt idx="815">
                  <c:v>1994</c:v>
                </c:pt>
                <c:pt idx="816">
                  <c:v>1994</c:v>
                </c:pt>
                <c:pt idx="817">
                  <c:v>1994</c:v>
                </c:pt>
                <c:pt idx="818">
                  <c:v>1994</c:v>
                </c:pt>
                <c:pt idx="819">
                  <c:v>1994</c:v>
                </c:pt>
                <c:pt idx="820">
                  <c:v>1994</c:v>
                </c:pt>
                <c:pt idx="821">
                  <c:v>1994</c:v>
                </c:pt>
                <c:pt idx="822">
                  <c:v>1995</c:v>
                </c:pt>
                <c:pt idx="823">
                  <c:v>1995</c:v>
                </c:pt>
                <c:pt idx="824">
                  <c:v>1995</c:v>
                </c:pt>
                <c:pt idx="825">
                  <c:v>1995</c:v>
                </c:pt>
                <c:pt idx="826">
                  <c:v>1995</c:v>
                </c:pt>
                <c:pt idx="827">
                  <c:v>1995</c:v>
                </c:pt>
                <c:pt idx="828">
                  <c:v>1995</c:v>
                </c:pt>
                <c:pt idx="829">
                  <c:v>1995</c:v>
                </c:pt>
                <c:pt idx="830">
                  <c:v>1995</c:v>
                </c:pt>
                <c:pt idx="831">
                  <c:v>1995</c:v>
                </c:pt>
                <c:pt idx="832">
                  <c:v>1995</c:v>
                </c:pt>
                <c:pt idx="833">
                  <c:v>1995</c:v>
                </c:pt>
                <c:pt idx="834">
                  <c:v>1996</c:v>
                </c:pt>
                <c:pt idx="835">
                  <c:v>1996</c:v>
                </c:pt>
                <c:pt idx="836">
                  <c:v>1996</c:v>
                </c:pt>
                <c:pt idx="837">
                  <c:v>1996</c:v>
                </c:pt>
                <c:pt idx="838">
                  <c:v>1996</c:v>
                </c:pt>
                <c:pt idx="839">
                  <c:v>1996</c:v>
                </c:pt>
                <c:pt idx="840">
                  <c:v>1996</c:v>
                </c:pt>
                <c:pt idx="841">
                  <c:v>1996</c:v>
                </c:pt>
                <c:pt idx="842">
                  <c:v>1996</c:v>
                </c:pt>
                <c:pt idx="843">
                  <c:v>1996</c:v>
                </c:pt>
                <c:pt idx="844">
                  <c:v>1996</c:v>
                </c:pt>
                <c:pt idx="845">
                  <c:v>1996</c:v>
                </c:pt>
                <c:pt idx="846">
                  <c:v>1997</c:v>
                </c:pt>
                <c:pt idx="847">
                  <c:v>1997</c:v>
                </c:pt>
                <c:pt idx="848">
                  <c:v>1997</c:v>
                </c:pt>
                <c:pt idx="849">
                  <c:v>1997</c:v>
                </c:pt>
                <c:pt idx="850">
                  <c:v>1997</c:v>
                </c:pt>
                <c:pt idx="851">
                  <c:v>1997</c:v>
                </c:pt>
                <c:pt idx="852">
                  <c:v>1997</c:v>
                </c:pt>
                <c:pt idx="853">
                  <c:v>1997</c:v>
                </c:pt>
                <c:pt idx="854">
                  <c:v>1997</c:v>
                </c:pt>
                <c:pt idx="855">
                  <c:v>1997</c:v>
                </c:pt>
                <c:pt idx="856">
                  <c:v>1997</c:v>
                </c:pt>
                <c:pt idx="857">
                  <c:v>1997</c:v>
                </c:pt>
                <c:pt idx="858">
                  <c:v>1998</c:v>
                </c:pt>
                <c:pt idx="859">
                  <c:v>1998</c:v>
                </c:pt>
                <c:pt idx="860">
                  <c:v>1998</c:v>
                </c:pt>
                <c:pt idx="861">
                  <c:v>1998</c:v>
                </c:pt>
                <c:pt idx="862">
                  <c:v>1998</c:v>
                </c:pt>
                <c:pt idx="863">
                  <c:v>1998</c:v>
                </c:pt>
                <c:pt idx="864">
                  <c:v>1998</c:v>
                </c:pt>
                <c:pt idx="865">
                  <c:v>1998</c:v>
                </c:pt>
                <c:pt idx="866">
                  <c:v>1998</c:v>
                </c:pt>
                <c:pt idx="867">
                  <c:v>1998</c:v>
                </c:pt>
                <c:pt idx="868">
                  <c:v>1998</c:v>
                </c:pt>
                <c:pt idx="869">
                  <c:v>1998</c:v>
                </c:pt>
                <c:pt idx="870">
                  <c:v>1999</c:v>
                </c:pt>
                <c:pt idx="871">
                  <c:v>1999</c:v>
                </c:pt>
                <c:pt idx="872">
                  <c:v>1999</c:v>
                </c:pt>
                <c:pt idx="873">
                  <c:v>1999</c:v>
                </c:pt>
                <c:pt idx="874">
                  <c:v>1999</c:v>
                </c:pt>
                <c:pt idx="875">
                  <c:v>1999</c:v>
                </c:pt>
                <c:pt idx="876">
                  <c:v>1999</c:v>
                </c:pt>
                <c:pt idx="877">
                  <c:v>1999</c:v>
                </c:pt>
                <c:pt idx="878">
                  <c:v>1999</c:v>
                </c:pt>
                <c:pt idx="879">
                  <c:v>1999</c:v>
                </c:pt>
                <c:pt idx="880">
                  <c:v>1999</c:v>
                </c:pt>
                <c:pt idx="881">
                  <c:v>1999</c:v>
                </c:pt>
                <c:pt idx="882">
                  <c:v>2000</c:v>
                </c:pt>
                <c:pt idx="883">
                  <c:v>2000</c:v>
                </c:pt>
                <c:pt idx="884">
                  <c:v>2000</c:v>
                </c:pt>
                <c:pt idx="885">
                  <c:v>2000</c:v>
                </c:pt>
                <c:pt idx="886">
                  <c:v>2000</c:v>
                </c:pt>
                <c:pt idx="887">
                  <c:v>2000</c:v>
                </c:pt>
                <c:pt idx="888">
                  <c:v>2000</c:v>
                </c:pt>
                <c:pt idx="889">
                  <c:v>2000</c:v>
                </c:pt>
                <c:pt idx="890">
                  <c:v>2000</c:v>
                </c:pt>
                <c:pt idx="891">
                  <c:v>2000</c:v>
                </c:pt>
                <c:pt idx="892">
                  <c:v>2000</c:v>
                </c:pt>
                <c:pt idx="893">
                  <c:v>2000</c:v>
                </c:pt>
                <c:pt idx="894">
                  <c:v>2001</c:v>
                </c:pt>
                <c:pt idx="895">
                  <c:v>2001</c:v>
                </c:pt>
                <c:pt idx="896">
                  <c:v>2001</c:v>
                </c:pt>
                <c:pt idx="897">
                  <c:v>2001</c:v>
                </c:pt>
                <c:pt idx="898">
                  <c:v>2001</c:v>
                </c:pt>
                <c:pt idx="899">
                  <c:v>2001</c:v>
                </c:pt>
                <c:pt idx="900">
                  <c:v>2001</c:v>
                </c:pt>
                <c:pt idx="901">
                  <c:v>2001</c:v>
                </c:pt>
                <c:pt idx="902">
                  <c:v>2001</c:v>
                </c:pt>
                <c:pt idx="903">
                  <c:v>2001</c:v>
                </c:pt>
                <c:pt idx="904">
                  <c:v>2001</c:v>
                </c:pt>
                <c:pt idx="905">
                  <c:v>2001</c:v>
                </c:pt>
                <c:pt idx="906">
                  <c:v>2002</c:v>
                </c:pt>
                <c:pt idx="907">
                  <c:v>2002</c:v>
                </c:pt>
                <c:pt idx="908">
                  <c:v>2002</c:v>
                </c:pt>
                <c:pt idx="909">
                  <c:v>2002</c:v>
                </c:pt>
                <c:pt idx="910">
                  <c:v>2002</c:v>
                </c:pt>
                <c:pt idx="911">
                  <c:v>2002</c:v>
                </c:pt>
                <c:pt idx="912">
                  <c:v>2002</c:v>
                </c:pt>
                <c:pt idx="913">
                  <c:v>2002</c:v>
                </c:pt>
                <c:pt idx="914">
                  <c:v>2002</c:v>
                </c:pt>
                <c:pt idx="915">
                  <c:v>2002</c:v>
                </c:pt>
                <c:pt idx="916">
                  <c:v>2002</c:v>
                </c:pt>
                <c:pt idx="917">
                  <c:v>2002</c:v>
                </c:pt>
                <c:pt idx="918">
                  <c:v>2003</c:v>
                </c:pt>
                <c:pt idx="919">
                  <c:v>2003</c:v>
                </c:pt>
                <c:pt idx="920">
                  <c:v>2003</c:v>
                </c:pt>
                <c:pt idx="921">
                  <c:v>2003</c:v>
                </c:pt>
                <c:pt idx="922">
                  <c:v>2003</c:v>
                </c:pt>
                <c:pt idx="923">
                  <c:v>2003</c:v>
                </c:pt>
                <c:pt idx="924">
                  <c:v>2003</c:v>
                </c:pt>
                <c:pt idx="925">
                  <c:v>2003</c:v>
                </c:pt>
                <c:pt idx="926">
                  <c:v>2003</c:v>
                </c:pt>
                <c:pt idx="927">
                  <c:v>2003</c:v>
                </c:pt>
                <c:pt idx="928">
                  <c:v>2003</c:v>
                </c:pt>
                <c:pt idx="929">
                  <c:v>2003</c:v>
                </c:pt>
                <c:pt idx="930">
                  <c:v>2004</c:v>
                </c:pt>
                <c:pt idx="931">
                  <c:v>2004</c:v>
                </c:pt>
                <c:pt idx="932">
                  <c:v>2004</c:v>
                </c:pt>
                <c:pt idx="933">
                  <c:v>2004</c:v>
                </c:pt>
                <c:pt idx="934">
                  <c:v>2004</c:v>
                </c:pt>
                <c:pt idx="935">
                  <c:v>2004</c:v>
                </c:pt>
                <c:pt idx="936">
                  <c:v>2004</c:v>
                </c:pt>
                <c:pt idx="937">
                  <c:v>2004</c:v>
                </c:pt>
                <c:pt idx="938">
                  <c:v>2004</c:v>
                </c:pt>
                <c:pt idx="939">
                  <c:v>2004</c:v>
                </c:pt>
                <c:pt idx="940">
                  <c:v>2004</c:v>
                </c:pt>
                <c:pt idx="941">
                  <c:v>2004</c:v>
                </c:pt>
                <c:pt idx="942">
                  <c:v>2005</c:v>
                </c:pt>
                <c:pt idx="943">
                  <c:v>2005</c:v>
                </c:pt>
                <c:pt idx="944">
                  <c:v>2005</c:v>
                </c:pt>
                <c:pt idx="945">
                  <c:v>2005</c:v>
                </c:pt>
                <c:pt idx="946">
                  <c:v>2005</c:v>
                </c:pt>
                <c:pt idx="947">
                  <c:v>2005</c:v>
                </c:pt>
                <c:pt idx="948">
                  <c:v>2005</c:v>
                </c:pt>
                <c:pt idx="949">
                  <c:v>2005</c:v>
                </c:pt>
                <c:pt idx="950">
                  <c:v>2005</c:v>
                </c:pt>
                <c:pt idx="951">
                  <c:v>2005</c:v>
                </c:pt>
                <c:pt idx="952">
                  <c:v>2005</c:v>
                </c:pt>
                <c:pt idx="953">
                  <c:v>2005</c:v>
                </c:pt>
                <c:pt idx="954">
                  <c:v>2006</c:v>
                </c:pt>
                <c:pt idx="955">
                  <c:v>2006</c:v>
                </c:pt>
                <c:pt idx="956">
                  <c:v>2006</c:v>
                </c:pt>
                <c:pt idx="957">
                  <c:v>2006</c:v>
                </c:pt>
                <c:pt idx="958">
                  <c:v>2006</c:v>
                </c:pt>
                <c:pt idx="959">
                  <c:v>2006</c:v>
                </c:pt>
                <c:pt idx="960">
                  <c:v>2006</c:v>
                </c:pt>
                <c:pt idx="961">
                  <c:v>2006</c:v>
                </c:pt>
                <c:pt idx="962">
                  <c:v>2006</c:v>
                </c:pt>
                <c:pt idx="963">
                  <c:v>2006</c:v>
                </c:pt>
                <c:pt idx="964">
                  <c:v>2006</c:v>
                </c:pt>
                <c:pt idx="965">
                  <c:v>2006</c:v>
                </c:pt>
                <c:pt idx="966">
                  <c:v>2007</c:v>
                </c:pt>
                <c:pt idx="967">
                  <c:v>2007</c:v>
                </c:pt>
                <c:pt idx="968">
                  <c:v>2007</c:v>
                </c:pt>
                <c:pt idx="969">
                  <c:v>2007</c:v>
                </c:pt>
                <c:pt idx="970">
                  <c:v>2007</c:v>
                </c:pt>
                <c:pt idx="971">
                  <c:v>2007</c:v>
                </c:pt>
                <c:pt idx="972">
                  <c:v>2007</c:v>
                </c:pt>
                <c:pt idx="973">
                  <c:v>2007</c:v>
                </c:pt>
                <c:pt idx="974">
                  <c:v>2007</c:v>
                </c:pt>
                <c:pt idx="975">
                  <c:v>2007</c:v>
                </c:pt>
                <c:pt idx="976">
                  <c:v>2007</c:v>
                </c:pt>
                <c:pt idx="977">
                  <c:v>2007</c:v>
                </c:pt>
                <c:pt idx="978">
                  <c:v>2008</c:v>
                </c:pt>
                <c:pt idx="979">
                  <c:v>2008</c:v>
                </c:pt>
                <c:pt idx="980">
                  <c:v>2008</c:v>
                </c:pt>
                <c:pt idx="981">
                  <c:v>2008</c:v>
                </c:pt>
                <c:pt idx="982">
                  <c:v>2008</c:v>
                </c:pt>
                <c:pt idx="983">
                  <c:v>2008</c:v>
                </c:pt>
                <c:pt idx="984">
                  <c:v>2008</c:v>
                </c:pt>
                <c:pt idx="985">
                  <c:v>2008</c:v>
                </c:pt>
                <c:pt idx="986">
                  <c:v>2008</c:v>
                </c:pt>
                <c:pt idx="987">
                  <c:v>2008</c:v>
                </c:pt>
                <c:pt idx="988">
                  <c:v>2008</c:v>
                </c:pt>
                <c:pt idx="989">
                  <c:v>2008</c:v>
                </c:pt>
                <c:pt idx="990">
                  <c:v>2009</c:v>
                </c:pt>
                <c:pt idx="991">
                  <c:v>2009</c:v>
                </c:pt>
                <c:pt idx="992">
                  <c:v>2009</c:v>
                </c:pt>
                <c:pt idx="993">
                  <c:v>2009</c:v>
                </c:pt>
                <c:pt idx="994">
                  <c:v>2009</c:v>
                </c:pt>
                <c:pt idx="995">
                  <c:v>2009</c:v>
                </c:pt>
                <c:pt idx="996">
                  <c:v>2009</c:v>
                </c:pt>
                <c:pt idx="997">
                  <c:v>2009</c:v>
                </c:pt>
                <c:pt idx="998">
                  <c:v>2009</c:v>
                </c:pt>
                <c:pt idx="999">
                  <c:v>2009</c:v>
                </c:pt>
                <c:pt idx="1000">
                  <c:v>2009</c:v>
                </c:pt>
                <c:pt idx="1001">
                  <c:v>2009</c:v>
                </c:pt>
                <c:pt idx="1002">
                  <c:v>2010</c:v>
                </c:pt>
                <c:pt idx="1003">
                  <c:v>2010</c:v>
                </c:pt>
                <c:pt idx="1004">
                  <c:v>2010</c:v>
                </c:pt>
                <c:pt idx="1005">
                  <c:v>2010</c:v>
                </c:pt>
                <c:pt idx="1006">
                  <c:v>2010</c:v>
                </c:pt>
                <c:pt idx="1007">
                  <c:v>2010</c:v>
                </c:pt>
                <c:pt idx="1008">
                  <c:v>2010</c:v>
                </c:pt>
                <c:pt idx="1009">
                  <c:v>2010</c:v>
                </c:pt>
                <c:pt idx="1010">
                  <c:v>2010</c:v>
                </c:pt>
                <c:pt idx="1011">
                  <c:v>2010</c:v>
                </c:pt>
                <c:pt idx="1012">
                  <c:v>2010</c:v>
                </c:pt>
                <c:pt idx="1013">
                  <c:v>2010</c:v>
                </c:pt>
                <c:pt idx="1014">
                  <c:v>2011</c:v>
                </c:pt>
                <c:pt idx="1015">
                  <c:v>2011</c:v>
                </c:pt>
                <c:pt idx="1016">
                  <c:v>2011</c:v>
                </c:pt>
                <c:pt idx="1017">
                  <c:v>2011</c:v>
                </c:pt>
                <c:pt idx="1018">
                  <c:v>2011</c:v>
                </c:pt>
                <c:pt idx="1019">
                  <c:v>2011</c:v>
                </c:pt>
                <c:pt idx="1020">
                  <c:v>2011</c:v>
                </c:pt>
                <c:pt idx="1021">
                  <c:v>2011</c:v>
                </c:pt>
                <c:pt idx="1022">
                  <c:v>2011</c:v>
                </c:pt>
                <c:pt idx="1023">
                  <c:v>2011</c:v>
                </c:pt>
                <c:pt idx="1024">
                  <c:v>2011</c:v>
                </c:pt>
                <c:pt idx="1025">
                  <c:v>2011</c:v>
                </c:pt>
                <c:pt idx="1026">
                  <c:v>2012</c:v>
                </c:pt>
                <c:pt idx="1027">
                  <c:v>2012</c:v>
                </c:pt>
                <c:pt idx="1028">
                  <c:v>2012</c:v>
                </c:pt>
                <c:pt idx="1029">
                  <c:v>2012</c:v>
                </c:pt>
                <c:pt idx="1030">
                  <c:v>2012</c:v>
                </c:pt>
                <c:pt idx="1031">
                  <c:v>2012</c:v>
                </c:pt>
                <c:pt idx="1032">
                  <c:v>2012</c:v>
                </c:pt>
                <c:pt idx="1033">
                  <c:v>2012</c:v>
                </c:pt>
                <c:pt idx="1034">
                  <c:v>2012</c:v>
                </c:pt>
                <c:pt idx="1035">
                  <c:v>2012</c:v>
                </c:pt>
                <c:pt idx="1036">
                  <c:v>2012</c:v>
                </c:pt>
                <c:pt idx="1037">
                  <c:v>2012</c:v>
                </c:pt>
                <c:pt idx="1038">
                  <c:v>2013</c:v>
                </c:pt>
                <c:pt idx="1039">
                  <c:v>2013</c:v>
                </c:pt>
                <c:pt idx="1040">
                  <c:v>2013</c:v>
                </c:pt>
                <c:pt idx="1041">
                  <c:v>2013</c:v>
                </c:pt>
                <c:pt idx="1042">
                  <c:v>2013</c:v>
                </c:pt>
                <c:pt idx="1043">
                  <c:v>2013</c:v>
                </c:pt>
                <c:pt idx="1044">
                  <c:v>2013</c:v>
                </c:pt>
                <c:pt idx="1045">
                  <c:v>2013</c:v>
                </c:pt>
                <c:pt idx="1046">
                  <c:v>2013</c:v>
                </c:pt>
                <c:pt idx="1047">
                  <c:v>2013</c:v>
                </c:pt>
                <c:pt idx="1048">
                  <c:v>2013</c:v>
                </c:pt>
                <c:pt idx="1049">
                  <c:v>2013</c:v>
                </c:pt>
              </c:numCache>
            </c:numRef>
          </c:cat>
          <c:val>
            <c:numRef>
              <c:f>VW_indexExcess!$M$3:$M$1052</c:f>
              <c:numCache>
                <c:formatCode>General</c:formatCode>
                <c:ptCount val="1050"/>
                <c:pt idx="0">
                  <c:v>0.99763965899999996</c:v>
                </c:pt>
                <c:pt idx="1">
                  <c:v>0.99895400794845102</c:v>
                </c:pt>
                <c:pt idx="2">
                  <c:v>0.99407661200777997</c:v>
                </c:pt>
                <c:pt idx="3">
                  <c:v>0.97234522049371797</c:v>
                </c:pt>
                <c:pt idx="4">
                  <c:v>0.97582211561435295</c:v>
                </c:pt>
                <c:pt idx="5">
                  <c:v>0.99123755638885802</c:v>
                </c:pt>
                <c:pt idx="6">
                  <c:v>0.99552845288111103</c:v>
                </c:pt>
                <c:pt idx="7">
                  <c:v>1.0060938304964979</c:v>
                </c:pt>
                <c:pt idx="8">
                  <c:v>1.0114480311650851</c:v>
                </c:pt>
                <c:pt idx="9">
                  <c:v>1.0182599907373751</c:v>
                </c:pt>
                <c:pt idx="10">
                  <c:v>1.0251367888123151</c:v>
                </c:pt>
                <c:pt idx="11">
                  <c:v>1.018598867201755</c:v>
                </c:pt>
                <c:pt idx="12">
                  <c:v>1.0429914242787861</c:v>
                </c:pt>
                <c:pt idx="13">
                  <c:v>1.056515930373511</c:v>
                </c:pt>
                <c:pt idx="14">
                  <c:v>1.071563473672092</c:v>
                </c:pt>
                <c:pt idx="15">
                  <c:v>1.049208546488122</c:v>
                </c:pt>
                <c:pt idx="16">
                  <c:v>1.07641512435077</c:v>
                </c:pt>
                <c:pt idx="17">
                  <c:v>1.100954481788716</c:v>
                </c:pt>
                <c:pt idx="18">
                  <c:v>1.1062269422328399</c:v>
                </c:pt>
                <c:pt idx="19">
                  <c:v>1.0755194617814521</c:v>
                </c:pt>
                <c:pt idx="20">
                  <c:v>1.110607820673184</c:v>
                </c:pt>
                <c:pt idx="21">
                  <c:v>1.1194828007169999</c:v>
                </c:pt>
                <c:pt idx="22">
                  <c:v>1.121002949434696</c:v>
                </c:pt>
                <c:pt idx="23">
                  <c:v>1.085349197281259</c:v>
                </c:pt>
                <c:pt idx="24">
                  <c:v>1.087292872533016</c:v>
                </c:pt>
                <c:pt idx="25">
                  <c:v>1.1226092646183601</c:v>
                </c:pt>
                <c:pt idx="26">
                  <c:v>1.1299719085941911</c:v>
                </c:pt>
                <c:pt idx="27">
                  <c:v>1.166585890256751</c:v>
                </c:pt>
                <c:pt idx="28">
                  <c:v>1.201959564339492</c:v>
                </c:pt>
                <c:pt idx="29">
                  <c:v>1.2388386665562821</c:v>
                </c:pt>
                <c:pt idx="30">
                  <c:v>1.253705850093461</c:v>
                </c:pt>
                <c:pt idx="31">
                  <c:v>1.2256906206581519</c:v>
                </c:pt>
                <c:pt idx="32">
                  <c:v>1.253746950578059</c:v>
                </c:pt>
                <c:pt idx="33">
                  <c:v>1.29160416860859</c:v>
                </c:pt>
                <c:pt idx="34">
                  <c:v>1.259769163705392</c:v>
                </c:pt>
                <c:pt idx="35">
                  <c:v>1.298507169546266</c:v>
                </c:pt>
                <c:pt idx="36">
                  <c:v>1.32761267419505</c:v>
                </c:pt>
                <c:pt idx="37">
                  <c:v>1.423231808133121</c:v>
                </c:pt>
                <c:pt idx="38">
                  <c:v>1.4283124210489819</c:v>
                </c:pt>
                <c:pt idx="39">
                  <c:v>1.3117196937576661</c:v>
                </c:pt>
                <c:pt idx="40">
                  <c:v>1.3117196937576661</c:v>
                </c:pt>
                <c:pt idx="41">
                  <c:v>1.2199886118245029</c:v>
                </c:pt>
                <c:pt idx="42">
                  <c:v>1.2191413480334199</c:v>
                </c:pt>
                <c:pt idx="43">
                  <c:v>1.225640775381615</c:v>
                </c:pt>
                <c:pt idx="44">
                  <c:v>1.24644792005564</c:v>
                </c:pt>
                <c:pt idx="45">
                  <c:v>1.235243932503854</c:v>
                </c:pt>
                <c:pt idx="46">
                  <c:v>1.240416781925135</c:v>
                </c:pt>
                <c:pt idx="47">
                  <c:v>1.1256059232220079</c:v>
                </c:pt>
                <c:pt idx="48">
                  <c:v>1.151784933392876</c:v>
                </c:pt>
                <c:pt idx="49">
                  <c:v>1.17594982381123</c:v>
                </c:pt>
                <c:pt idx="50">
                  <c:v>1.1162750916913531</c:v>
                </c:pt>
                <c:pt idx="51">
                  <c:v>1.076782619593698</c:v>
                </c:pt>
                <c:pt idx="52">
                  <c:v>1.13556617322999</c:v>
                </c:pt>
                <c:pt idx="53">
                  <c:v>1.091729007198553</c:v>
                </c:pt>
                <c:pt idx="54">
                  <c:v>1.069703632126368</c:v>
                </c:pt>
                <c:pt idx="55">
                  <c:v>1.068585249491055</c:v>
                </c:pt>
                <c:pt idx="56">
                  <c:v>1.0839223456107301</c:v>
                </c:pt>
                <c:pt idx="57">
                  <c:v>1.049839028540505</c:v>
                </c:pt>
                <c:pt idx="58">
                  <c:v>0.95973380344387904</c:v>
                </c:pt>
                <c:pt idx="59">
                  <c:v>0.95425576957868297</c:v>
                </c:pt>
                <c:pt idx="60">
                  <c:v>0.95255249459916702</c:v>
                </c:pt>
                <c:pt idx="61">
                  <c:v>0.99471335740839095</c:v>
                </c:pt>
                <c:pt idx="62">
                  <c:v>0.86851873498078103</c:v>
                </c:pt>
                <c:pt idx="63">
                  <c:v>0.89031011852465902</c:v>
                </c:pt>
                <c:pt idx="64">
                  <c:v>0.82531966291276904</c:v>
                </c:pt>
                <c:pt idx="65">
                  <c:v>0.78473393711949202</c:v>
                </c:pt>
                <c:pt idx="66">
                  <c:v>0.79962013736681903</c:v>
                </c:pt>
                <c:pt idx="67">
                  <c:v>0.90132659020376205</c:v>
                </c:pt>
                <c:pt idx="68">
                  <c:v>0.82120555148306296</c:v>
                </c:pt>
                <c:pt idx="69">
                  <c:v>0.78608983061547999</c:v>
                </c:pt>
                <c:pt idx="70">
                  <c:v>0.72770978611303505</c:v>
                </c:pt>
                <c:pt idx="71">
                  <c:v>0.77256846459170203</c:v>
                </c:pt>
                <c:pt idx="72">
                  <c:v>0.82477936045827904</c:v>
                </c:pt>
                <c:pt idx="73">
                  <c:v>0.84641115919196896</c:v>
                </c:pt>
                <c:pt idx="74">
                  <c:v>0.747657332325804</c:v>
                </c:pt>
                <c:pt idx="75">
                  <c:v>0.840750350119848</c:v>
                </c:pt>
                <c:pt idx="76">
                  <c:v>0.81449416480554104</c:v>
                </c:pt>
                <c:pt idx="77">
                  <c:v>0.78967789921208997</c:v>
                </c:pt>
                <c:pt idx="78">
                  <c:v>0.77073883620418704</c:v>
                </c:pt>
                <c:pt idx="79">
                  <c:v>0.71364187121233502</c:v>
                </c:pt>
                <c:pt idx="80">
                  <c:v>0.68249877545444604</c:v>
                </c:pt>
                <c:pt idx="81">
                  <c:v>0.737563143705951</c:v>
                </c:pt>
                <c:pt idx="82">
                  <c:v>0.79474301444016304</c:v>
                </c:pt>
                <c:pt idx="83">
                  <c:v>0.80261397194801198</c:v>
                </c:pt>
                <c:pt idx="84">
                  <c:v>0.79832616893090202</c:v>
                </c:pt>
                <c:pt idx="85">
                  <c:v>0.79638518813813997</c:v>
                </c:pt>
                <c:pt idx="86">
                  <c:v>0.77407700393228196</c:v>
                </c:pt>
                <c:pt idx="87">
                  <c:v>0.674352005550233</c:v>
                </c:pt>
                <c:pt idx="88">
                  <c:v>0.69274655930146201</c:v>
                </c:pt>
                <c:pt idx="89">
                  <c:v>0.65595811541319304</c:v>
                </c:pt>
                <c:pt idx="90">
                  <c:v>0.71206799313060898</c:v>
                </c:pt>
                <c:pt idx="91">
                  <c:v>0.73626243268786196</c:v>
                </c:pt>
                <c:pt idx="92">
                  <c:v>0.72866426622856795</c:v>
                </c:pt>
                <c:pt idx="93">
                  <c:v>0.73177790707703705</c:v>
                </c:pt>
                <c:pt idx="94">
                  <c:v>0.732677062129932</c:v>
                </c:pt>
                <c:pt idx="95">
                  <c:v>0.72538166620578803</c:v>
                </c:pt>
                <c:pt idx="96">
                  <c:v>0.688546323127736</c:v>
                </c:pt>
                <c:pt idx="97">
                  <c:v>0.69713165037996405</c:v>
                </c:pt>
                <c:pt idx="98">
                  <c:v>0.70099924119952295</c:v>
                </c:pt>
                <c:pt idx="99">
                  <c:v>0.71896437544706404</c:v>
                </c:pt>
                <c:pt idx="100">
                  <c:v>0.71024827326332896</c:v>
                </c:pt>
                <c:pt idx="101">
                  <c:v>0.68718430224809102</c:v>
                </c:pt>
                <c:pt idx="102">
                  <c:v>0.67538597449057503</c:v>
                </c:pt>
                <c:pt idx="103">
                  <c:v>0.67697441253520496</c:v>
                </c:pt>
                <c:pt idx="104">
                  <c:v>0.658931563221127</c:v>
                </c:pt>
                <c:pt idx="105">
                  <c:v>0.67362814639832702</c:v>
                </c:pt>
                <c:pt idx="106">
                  <c:v>0.68699868430175204</c:v>
                </c:pt>
                <c:pt idx="107">
                  <c:v>0.69881035559335503</c:v>
                </c:pt>
                <c:pt idx="108">
                  <c:v>0.69725608396237504</c:v>
                </c:pt>
                <c:pt idx="109">
                  <c:v>0.70600062185012302</c:v>
                </c:pt>
                <c:pt idx="110">
                  <c:v>0.69216864213482199</c:v>
                </c:pt>
                <c:pt idx="111">
                  <c:v>0.73132267750337199</c:v>
                </c:pt>
                <c:pt idx="112">
                  <c:v>0.76716622376536203</c:v>
                </c:pt>
                <c:pt idx="113">
                  <c:v>0.75160004440654704</c:v>
                </c:pt>
                <c:pt idx="114">
                  <c:v>0.74000349909099195</c:v>
                </c:pt>
                <c:pt idx="115">
                  <c:v>0.751257820772815</c:v>
                </c:pt>
                <c:pt idx="116">
                  <c:v>0.75736720788673995</c:v>
                </c:pt>
                <c:pt idx="117">
                  <c:v>0.72173466289576604</c:v>
                </c:pt>
                <c:pt idx="118">
                  <c:v>0.72040557768802405</c:v>
                </c:pt>
                <c:pt idx="119">
                  <c:v>0.73261825943926795</c:v>
                </c:pt>
                <c:pt idx="120">
                  <c:v>0.75936794554089504</c:v>
                </c:pt>
                <c:pt idx="121">
                  <c:v>0.74633113639541504</c:v>
                </c:pt>
                <c:pt idx="122">
                  <c:v>0.74775617099177805</c:v>
                </c:pt>
                <c:pt idx="123">
                  <c:v>0.76068246075832602</c:v>
                </c:pt>
                <c:pt idx="124">
                  <c:v>0.76905794860277199</c:v>
                </c:pt>
                <c:pt idx="125">
                  <c:v>0.76721644626636398</c:v>
                </c:pt>
                <c:pt idx="126">
                  <c:v>0.776096226831265</c:v>
                </c:pt>
                <c:pt idx="127">
                  <c:v>0.77914786552267801</c:v>
                </c:pt>
                <c:pt idx="128">
                  <c:v>0.75246474074695702</c:v>
                </c:pt>
                <c:pt idx="129">
                  <c:v>0.760677709113596</c:v>
                </c:pt>
                <c:pt idx="130">
                  <c:v>0.74387162366053305</c:v>
                </c:pt>
                <c:pt idx="131">
                  <c:v>0.71895962482695297</c:v>
                </c:pt>
                <c:pt idx="132">
                  <c:v>0.72969390864815398</c:v>
                </c:pt>
                <c:pt idx="133">
                  <c:v>0.71077336590059903</c:v>
                </c:pt>
                <c:pt idx="134">
                  <c:v>0.70259750974747903</c:v>
                </c:pt>
                <c:pt idx="135">
                  <c:v>0.65179859406789098</c:v>
                </c:pt>
                <c:pt idx="136">
                  <c:v>0.61822576837960697</c:v>
                </c:pt>
                <c:pt idx="137">
                  <c:v>0.62023565039838102</c:v>
                </c:pt>
                <c:pt idx="138">
                  <c:v>0.60655178819445799</c:v>
                </c:pt>
                <c:pt idx="139">
                  <c:v>0.60671706670270498</c:v>
                </c:pt>
                <c:pt idx="140">
                  <c:v>0.57856490882732903</c:v>
                </c:pt>
                <c:pt idx="141">
                  <c:v>0.57177409578035399</c:v>
                </c:pt>
                <c:pt idx="142">
                  <c:v>0.55274287803048305</c:v>
                </c:pt>
                <c:pt idx="143">
                  <c:v>0.56858427456114802</c:v>
                </c:pt>
                <c:pt idx="144">
                  <c:v>0.60622479410510299</c:v>
                </c:pt>
                <c:pt idx="145">
                  <c:v>0.59257043660729503</c:v>
                </c:pt>
                <c:pt idx="146">
                  <c:v>0.59072760773219402</c:v>
                </c:pt>
                <c:pt idx="147">
                  <c:v>0.60236307531878697</c:v>
                </c:pt>
                <c:pt idx="148">
                  <c:v>0.57250982697902197</c:v>
                </c:pt>
                <c:pt idx="149">
                  <c:v>0.58635577029670904</c:v>
                </c:pt>
                <c:pt idx="150">
                  <c:v>0.596116104440091</c:v>
                </c:pt>
                <c:pt idx="151">
                  <c:v>0.60546659983892603</c:v>
                </c:pt>
                <c:pt idx="152">
                  <c:v>0.57014038466602002</c:v>
                </c:pt>
                <c:pt idx="153">
                  <c:v>0.59218535444222797</c:v>
                </c:pt>
                <c:pt idx="154">
                  <c:v>0.57759727625125301</c:v>
                </c:pt>
                <c:pt idx="155">
                  <c:v>0.56744140644681795</c:v>
                </c:pt>
                <c:pt idx="156">
                  <c:v>0.59246961776090901</c:v>
                </c:pt>
                <c:pt idx="157">
                  <c:v>0.56012749049687205</c:v>
                </c:pt>
                <c:pt idx="158">
                  <c:v>0.55383224171666001</c:v>
                </c:pt>
                <c:pt idx="159">
                  <c:v>0.56302066746566803</c:v>
                </c:pt>
                <c:pt idx="160">
                  <c:v>0.57162694649403401</c:v>
                </c:pt>
                <c:pt idx="161">
                  <c:v>0.57010134391232803</c:v>
                </c:pt>
                <c:pt idx="162">
                  <c:v>0.55316906034948699</c:v>
                </c:pt>
                <c:pt idx="163">
                  <c:v>0.55333525451729504</c:v>
                </c:pt>
                <c:pt idx="164">
                  <c:v>0.54732974487278996</c:v>
                </c:pt>
                <c:pt idx="165">
                  <c:v>0.53329960584798797</c:v>
                </c:pt>
                <c:pt idx="166">
                  <c:v>0.43762081633163702</c:v>
                </c:pt>
                <c:pt idx="167">
                  <c:v>0.48231282233152001</c:v>
                </c:pt>
                <c:pt idx="168">
                  <c:v>0.48421446101884202</c:v>
                </c:pt>
                <c:pt idx="169">
                  <c:v>0.48174211572868503</c:v>
                </c:pt>
                <c:pt idx="170">
                  <c:v>0.48911682646429699</c:v>
                </c:pt>
                <c:pt idx="171">
                  <c:v>0.49475337282238502</c:v>
                </c:pt>
                <c:pt idx="172">
                  <c:v>0.48615937810058302</c:v>
                </c:pt>
                <c:pt idx="173">
                  <c:v>0.47867463944344801</c:v>
                </c:pt>
                <c:pt idx="174">
                  <c:v>0.46116952080321599</c:v>
                </c:pt>
                <c:pt idx="175">
                  <c:v>0.441810678092252</c:v>
                </c:pt>
                <c:pt idx="176">
                  <c:v>0.44092977828984498</c:v>
                </c:pt>
                <c:pt idx="177">
                  <c:v>0.42796474655126598</c:v>
                </c:pt>
                <c:pt idx="178">
                  <c:v>0.431464886659229</c:v>
                </c:pt>
                <c:pt idx="179">
                  <c:v>0.43504046724044598</c:v>
                </c:pt>
                <c:pt idx="180">
                  <c:v>0.44107609169462803</c:v>
                </c:pt>
                <c:pt idx="181">
                  <c:v>0.44100952934270599</c:v>
                </c:pt>
                <c:pt idx="182">
                  <c:v>0.44664969361928802</c:v>
                </c:pt>
                <c:pt idx="183">
                  <c:v>0.44471505235721098</c:v>
                </c:pt>
                <c:pt idx="184">
                  <c:v>0.44772580359123598</c:v>
                </c:pt>
                <c:pt idx="185">
                  <c:v>0.44302960226465798</c:v>
                </c:pt>
                <c:pt idx="186">
                  <c:v>0.442523068799205</c:v>
                </c:pt>
                <c:pt idx="187">
                  <c:v>0.43605276332863302</c:v>
                </c:pt>
                <c:pt idx="188">
                  <c:v>0.43473027896116101</c:v>
                </c:pt>
                <c:pt idx="189">
                  <c:v>0.42412171550968403</c:v>
                </c:pt>
                <c:pt idx="190">
                  <c:v>0.42277992884839499</c:v>
                </c:pt>
                <c:pt idx="191">
                  <c:v>0.42171077717474797</c:v>
                </c:pt>
                <c:pt idx="192">
                  <c:v>0.42087569790299201</c:v>
                </c:pt>
                <c:pt idx="193">
                  <c:v>0.431803692890598</c:v>
                </c:pt>
                <c:pt idx="194">
                  <c:v>0.43480556936433901</c:v>
                </c:pt>
                <c:pt idx="195">
                  <c:v>0.44100659921187102</c:v>
                </c:pt>
                <c:pt idx="196">
                  <c:v>0.43253982332424601</c:v>
                </c:pt>
                <c:pt idx="197">
                  <c:v>0.44658809193878901</c:v>
                </c:pt>
                <c:pt idx="198">
                  <c:v>0.45023602658200901</c:v>
                </c:pt>
                <c:pt idx="199">
                  <c:v>0.46072413898502701</c:v>
                </c:pt>
                <c:pt idx="200">
                  <c:v>0.46115974416751998</c:v>
                </c:pt>
                <c:pt idx="201">
                  <c:v>0.47070316948400398</c:v>
                </c:pt>
                <c:pt idx="202">
                  <c:v>0.47061868061859802</c:v>
                </c:pt>
                <c:pt idx="203">
                  <c:v>0.46475133257677198</c:v>
                </c:pt>
                <c:pt idx="204">
                  <c:v>0.467099589535655</c:v>
                </c:pt>
                <c:pt idx="205">
                  <c:v>0.470456662778723</c:v>
                </c:pt>
                <c:pt idx="206">
                  <c:v>0.48204537164931699</c:v>
                </c:pt>
                <c:pt idx="207">
                  <c:v>0.48769715445075701</c:v>
                </c:pt>
                <c:pt idx="208">
                  <c:v>0.48174708481251699</c:v>
                </c:pt>
                <c:pt idx="209">
                  <c:v>0.49034404099178602</c:v>
                </c:pt>
                <c:pt idx="210">
                  <c:v>0.48942219027196898</c:v>
                </c:pt>
                <c:pt idx="211">
                  <c:v>0.496564360694357</c:v>
                </c:pt>
                <c:pt idx="212">
                  <c:v>0.504564269020635</c:v>
                </c:pt>
                <c:pt idx="213">
                  <c:v>0.48989084327425902</c:v>
                </c:pt>
                <c:pt idx="214">
                  <c:v>0.49542040401302301</c:v>
                </c:pt>
                <c:pt idx="215">
                  <c:v>0.52130477124157004</c:v>
                </c:pt>
                <c:pt idx="216">
                  <c:v>0.51222114924712503</c:v>
                </c:pt>
                <c:pt idx="217">
                  <c:v>0.52872775458358601</c:v>
                </c:pt>
                <c:pt idx="218">
                  <c:v>0.53350949585459195</c:v>
                </c:pt>
                <c:pt idx="219">
                  <c:v>0.536602850226787</c:v>
                </c:pt>
                <c:pt idx="220">
                  <c:v>0.52784238692699403</c:v>
                </c:pt>
                <c:pt idx="221">
                  <c:v>0.53132522052845998</c:v>
                </c:pt>
                <c:pt idx="222">
                  <c:v>0.520583585912481</c:v>
                </c:pt>
                <c:pt idx="223">
                  <c:v>0.53426524558880295</c:v>
                </c:pt>
                <c:pt idx="224">
                  <c:v>0.53642494258821605</c:v>
                </c:pt>
                <c:pt idx="225">
                  <c:v>0.55950876565621099</c:v>
                </c:pt>
                <c:pt idx="226">
                  <c:v>0.56541044363833204</c:v>
                </c:pt>
                <c:pt idx="227">
                  <c:v>0.57408856503536199</c:v>
                </c:pt>
                <c:pt idx="228">
                  <c:v>0.55410158093766304</c:v>
                </c:pt>
                <c:pt idx="229">
                  <c:v>0.54316043906558997</c:v>
                </c:pt>
                <c:pt idx="230">
                  <c:v>0.54630088887199202</c:v>
                </c:pt>
                <c:pt idx="231">
                  <c:v>0.54949588974059504</c:v>
                </c:pt>
                <c:pt idx="232">
                  <c:v>0.55408868529713196</c:v>
                </c:pt>
                <c:pt idx="233">
                  <c:v>0.53570643300475396</c:v>
                </c:pt>
                <c:pt idx="234">
                  <c:v>0.52799066342860901</c:v>
                </c:pt>
                <c:pt idx="235">
                  <c:v>0.53260996889484602</c:v>
                </c:pt>
                <c:pt idx="236">
                  <c:v>0.53740280819160602</c:v>
                </c:pt>
                <c:pt idx="237">
                  <c:v>0.54115925349842398</c:v>
                </c:pt>
                <c:pt idx="238">
                  <c:v>0.54707500195358605</c:v>
                </c:pt>
                <c:pt idx="239">
                  <c:v>0.54983007631356196</c:v>
                </c:pt>
                <c:pt idx="240">
                  <c:v>0.53692411122159101</c:v>
                </c:pt>
                <c:pt idx="241">
                  <c:v>0.52904013234205804</c:v>
                </c:pt>
                <c:pt idx="242">
                  <c:v>0.53892686094598496</c:v>
                </c:pt>
                <c:pt idx="243">
                  <c:v>0.57145772769070902</c:v>
                </c:pt>
                <c:pt idx="244">
                  <c:v>0.55664264552682796</c:v>
                </c:pt>
                <c:pt idx="245">
                  <c:v>0.56203155585922504</c:v>
                </c:pt>
                <c:pt idx="246">
                  <c:v>0.55142482495904199</c:v>
                </c:pt>
                <c:pt idx="247">
                  <c:v>0.54780321614483896</c:v>
                </c:pt>
                <c:pt idx="248">
                  <c:v>0.54818415099644102</c:v>
                </c:pt>
                <c:pt idx="249">
                  <c:v>0.52753024579310903</c:v>
                </c:pt>
                <c:pt idx="250">
                  <c:v>0.49790892397574299</c:v>
                </c:pt>
                <c:pt idx="251">
                  <c:v>0.50080705196156405</c:v>
                </c:pt>
                <c:pt idx="252">
                  <c:v>0.50081574121431904</c:v>
                </c:pt>
                <c:pt idx="253">
                  <c:v>0.50443007988961697</c:v>
                </c:pt>
                <c:pt idx="254">
                  <c:v>0.51249272750698605</c:v>
                </c:pt>
                <c:pt idx="255">
                  <c:v>0.52994656092455605</c:v>
                </c:pt>
                <c:pt idx="256">
                  <c:v>0.53109810120283396</c:v>
                </c:pt>
                <c:pt idx="257">
                  <c:v>0.54615598719741798</c:v>
                </c:pt>
                <c:pt idx="258">
                  <c:v>0.52429792561702204</c:v>
                </c:pt>
                <c:pt idx="259">
                  <c:v>0.53164404693767797</c:v>
                </c:pt>
                <c:pt idx="260">
                  <c:v>0.54370224786252397</c:v>
                </c:pt>
                <c:pt idx="261">
                  <c:v>0.55191363024040097</c:v>
                </c:pt>
                <c:pt idx="262">
                  <c:v>0.57249291749647202</c:v>
                </c:pt>
                <c:pt idx="263">
                  <c:v>0.57193499681369797</c:v>
                </c:pt>
                <c:pt idx="264">
                  <c:v>0.53773208065300604</c:v>
                </c:pt>
                <c:pt idx="265">
                  <c:v>0.54573166216775004</c:v>
                </c:pt>
                <c:pt idx="266">
                  <c:v>0.54723254047955505</c:v>
                </c:pt>
                <c:pt idx="267">
                  <c:v>0.56132996644774802</c:v>
                </c:pt>
                <c:pt idx="268">
                  <c:v>0.57318372419937502</c:v>
                </c:pt>
                <c:pt idx="269">
                  <c:v>0.57330234010026504</c:v>
                </c:pt>
                <c:pt idx="270">
                  <c:v>0.57356012859332295</c:v>
                </c:pt>
                <c:pt idx="271">
                  <c:v>0.57310547837702996</c:v>
                </c:pt>
                <c:pt idx="272">
                  <c:v>0.57467005438444096</c:v>
                </c:pt>
                <c:pt idx="273">
                  <c:v>0.57204166124589095</c:v>
                </c:pt>
                <c:pt idx="274">
                  <c:v>0.57533094627536596</c:v>
                </c:pt>
                <c:pt idx="275">
                  <c:v>0.57589525974908695</c:v>
                </c:pt>
                <c:pt idx="276">
                  <c:v>0.57765346417619201</c:v>
                </c:pt>
                <c:pt idx="277">
                  <c:v>0.58325651475249796</c:v>
                </c:pt>
                <c:pt idx="278">
                  <c:v>0.57786798220639801</c:v>
                </c:pt>
                <c:pt idx="279">
                  <c:v>0.58135050296551005</c:v>
                </c:pt>
                <c:pt idx="280">
                  <c:v>0.58719042572472102</c:v>
                </c:pt>
                <c:pt idx="281">
                  <c:v>0.596341180884988</c:v>
                </c:pt>
                <c:pt idx="282">
                  <c:v>0.59081596832828798</c:v>
                </c:pt>
                <c:pt idx="283">
                  <c:v>0.584966053055611</c:v>
                </c:pt>
                <c:pt idx="284">
                  <c:v>0.59765539681289703</c:v>
                </c:pt>
                <c:pt idx="285">
                  <c:v>0.60358412113680504</c:v>
                </c:pt>
                <c:pt idx="286">
                  <c:v>0.61716123277455803</c:v>
                </c:pt>
                <c:pt idx="287">
                  <c:v>0.60485313693643705</c:v>
                </c:pt>
                <c:pt idx="288">
                  <c:v>0.62127766880337798</c:v>
                </c:pt>
                <c:pt idx="289">
                  <c:v>0.63210338366049101</c:v>
                </c:pt>
                <c:pt idx="290">
                  <c:v>0.63908955226480302</c:v>
                </c:pt>
                <c:pt idx="291">
                  <c:v>0.64770030591892103</c:v>
                </c:pt>
                <c:pt idx="292">
                  <c:v>0.65862244599479702</c:v>
                </c:pt>
                <c:pt idx="293">
                  <c:v>0.67332153873646405</c:v>
                </c:pt>
                <c:pt idx="294">
                  <c:v>0.69286310096290304</c:v>
                </c:pt>
                <c:pt idx="295">
                  <c:v>0.69370732728333395</c:v>
                </c:pt>
                <c:pt idx="296">
                  <c:v>0.67715817660663802</c:v>
                </c:pt>
                <c:pt idx="297">
                  <c:v>0.69116260769353299</c:v>
                </c:pt>
                <c:pt idx="298">
                  <c:v>0.66322097142300596</c:v>
                </c:pt>
                <c:pt idx="299">
                  <c:v>0.67416976829312802</c:v>
                </c:pt>
                <c:pt idx="300">
                  <c:v>0.67792369529608998</c:v>
                </c:pt>
                <c:pt idx="301">
                  <c:v>0.68589610913726096</c:v>
                </c:pt>
                <c:pt idx="302">
                  <c:v>0.68348470007099105</c:v>
                </c:pt>
                <c:pt idx="303">
                  <c:v>0.66699398721758996</c:v>
                </c:pt>
                <c:pt idx="304">
                  <c:v>0.66415137556801696</c:v>
                </c:pt>
                <c:pt idx="305">
                  <c:v>0.66655621808684096</c:v>
                </c:pt>
                <c:pt idx="306">
                  <c:v>0.68139721666193498</c:v>
                </c:pt>
                <c:pt idx="307">
                  <c:v>0.66981034999340106</c:v>
                </c:pt>
                <c:pt idx="308">
                  <c:v>0.67676673912937702</c:v>
                </c:pt>
                <c:pt idx="309">
                  <c:v>0.66324140086829397</c:v>
                </c:pt>
                <c:pt idx="310">
                  <c:v>0.65960609118171798</c:v>
                </c:pt>
                <c:pt idx="311">
                  <c:v>0.66057929175205099</c:v>
                </c:pt>
                <c:pt idx="312">
                  <c:v>0.65706059592910304</c:v>
                </c:pt>
                <c:pt idx="313">
                  <c:v>0.64870502901081994</c:v>
                </c:pt>
                <c:pt idx="314">
                  <c:v>0.64549717810142604</c:v>
                </c:pt>
                <c:pt idx="315">
                  <c:v>0.63503368885481404</c:v>
                </c:pt>
                <c:pt idx="316">
                  <c:v>0.63503368885481404</c:v>
                </c:pt>
                <c:pt idx="317">
                  <c:v>0.63661371395343602</c:v>
                </c:pt>
                <c:pt idx="318">
                  <c:v>0.63486197519082299</c:v>
                </c:pt>
                <c:pt idx="319">
                  <c:v>0.63757771092999505</c:v>
                </c:pt>
                <c:pt idx="320">
                  <c:v>0.64169246112234202</c:v>
                </c:pt>
                <c:pt idx="321">
                  <c:v>0.63865088313340201</c:v>
                </c:pt>
                <c:pt idx="322">
                  <c:v>0.64035541736923596</c:v>
                </c:pt>
                <c:pt idx="323">
                  <c:v>0.64867499506016002</c:v>
                </c:pt>
                <c:pt idx="324">
                  <c:v>0.64498490875215997</c:v>
                </c:pt>
                <c:pt idx="325">
                  <c:v>0.63808036916841004</c:v>
                </c:pt>
                <c:pt idx="326">
                  <c:v>0.63583977738953101</c:v>
                </c:pt>
                <c:pt idx="327">
                  <c:v>0.65125725502172105</c:v>
                </c:pt>
                <c:pt idx="328">
                  <c:v>0.64758689091752497</c:v>
                </c:pt>
                <c:pt idx="329">
                  <c:v>0.65122484102504696</c:v>
                </c:pt>
                <c:pt idx="330">
                  <c:v>0.66053492815988601</c:v>
                </c:pt>
                <c:pt idx="331">
                  <c:v>0.661756500913388</c:v>
                </c:pt>
                <c:pt idx="332">
                  <c:v>0.666420448233221</c:v>
                </c:pt>
                <c:pt idx="333">
                  <c:v>0.67130570897140895</c:v>
                </c:pt>
                <c:pt idx="334">
                  <c:v>0.67446872230058796</c:v>
                </c:pt>
                <c:pt idx="335">
                  <c:v>0.68872389709965298</c:v>
                </c:pt>
                <c:pt idx="336">
                  <c:v>0.68785265654875505</c:v>
                </c:pt>
                <c:pt idx="337">
                  <c:v>0.69421181315617397</c:v>
                </c:pt>
                <c:pt idx="338">
                  <c:v>0.70222417299555895</c:v>
                </c:pt>
                <c:pt idx="339">
                  <c:v>0.693710914128014</c:v>
                </c:pt>
                <c:pt idx="340">
                  <c:v>0.69867744321177105</c:v>
                </c:pt>
                <c:pt idx="341">
                  <c:v>0.706692643452141</c:v>
                </c:pt>
                <c:pt idx="342">
                  <c:v>0.69191264665864405</c:v>
                </c:pt>
                <c:pt idx="343">
                  <c:v>0.69139172569244201</c:v>
                </c:pt>
                <c:pt idx="344">
                  <c:v>0.68714665309282097</c:v>
                </c:pt>
                <c:pt idx="345">
                  <c:v>0.69450202066549704</c:v>
                </c:pt>
                <c:pt idx="346">
                  <c:v>0.687069164876976</c:v>
                </c:pt>
                <c:pt idx="347">
                  <c:v>0.70068794501057896</c:v>
                </c:pt>
                <c:pt idx="348">
                  <c:v>0.70400745646233698</c:v>
                </c:pt>
                <c:pt idx="349">
                  <c:v>0.707169675900438</c:v>
                </c:pt>
                <c:pt idx="350">
                  <c:v>0.71092440779160904</c:v>
                </c:pt>
                <c:pt idx="351">
                  <c:v>0.71394564016740303</c:v>
                </c:pt>
                <c:pt idx="352">
                  <c:v>0.72367839751490104</c:v>
                </c:pt>
                <c:pt idx="353">
                  <c:v>0.72143426356742302</c:v>
                </c:pt>
                <c:pt idx="354">
                  <c:v>0.71129276850070999</c:v>
                </c:pt>
                <c:pt idx="355">
                  <c:v>0.716108369701553</c:v>
                </c:pt>
                <c:pt idx="356">
                  <c:v>0.72493538033966998</c:v>
                </c:pt>
                <c:pt idx="357">
                  <c:v>0.72069522387590401</c:v>
                </c:pt>
                <c:pt idx="358">
                  <c:v>0.71443464031855897</c:v>
                </c:pt>
                <c:pt idx="359">
                  <c:v>0.71175662279209895</c:v>
                </c:pt>
                <c:pt idx="360">
                  <c:v>0.72192991458167799</c:v>
                </c:pt>
                <c:pt idx="361">
                  <c:v>0.71135244076360804</c:v>
                </c:pt>
                <c:pt idx="362">
                  <c:v>0.71283074715709904</c:v>
                </c:pt>
                <c:pt idx="363">
                  <c:v>0.70919647297354604</c:v>
                </c:pt>
                <c:pt idx="364">
                  <c:v>0.70023034734772105</c:v>
                </c:pt>
                <c:pt idx="365">
                  <c:v>0.70632681841912404</c:v>
                </c:pt>
                <c:pt idx="366">
                  <c:v>0.68294749467091798</c:v>
                </c:pt>
                <c:pt idx="367">
                  <c:v>0.69404437974090105</c:v>
                </c:pt>
                <c:pt idx="368">
                  <c:v>0.696765653768735</c:v>
                </c:pt>
                <c:pt idx="369">
                  <c:v>0.69843867276046101</c:v>
                </c:pt>
                <c:pt idx="370">
                  <c:v>0.70695239370240304</c:v>
                </c:pt>
                <c:pt idx="371">
                  <c:v>0.70911791698408699</c:v>
                </c:pt>
                <c:pt idx="372">
                  <c:v>0.70398291475474595</c:v>
                </c:pt>
                <c:pt idx="373">
                  <c:v>0.68300045688247801</c:v>
                </c:pt>
                <c:pt idx="374">
                  <c:v>0.68039800111760596</c:v>
                </c:pt>
                <c:pt idx="375">
                  <c:v>0.66728236280050401</c:v>
                </c:pt>
                <c:pt idx="376">
                  <c:v>0.68090963817921202</c:v>
                </c:pt>
                <c:pt idx="377">
                  <c:v>0.66317677179670698</c:v>
                </c:pt>
                <c:pt idx="378">
                  <c:v>0.67740817102249395</c:v>
                </c:pt>
                <c:pt idx="379">
                  <c:v>0.68032677220496096</c:v>
                </c:pt>
                <c:pt idx="380">
                  <c:v>0.672842101433753</c:v>
                </c:pt>
                <c:pt idx="381">
                  <c:v>0.68051417663236202</c:v>
                </c:pt>
                <c:pt idx="382">
                  <c:v>0.675530907419718</c:v>
                </c:pt>
                <c:pt idx="383">
                  <c:v>0.68811200686129403</c:v>
                </c:pt>
                <c:pt idx="384">
                  <c:v>0.68988075136401406</c:v>
                </c:pt>
                <c:pt idx="385">
                  <c:v>0.68319478034073899</c:v>
                </c:pt>
                <c:pt idx="386">
                  <c:v>0.691723404122214</c:v>
                </c:pt>
                <c:pt idx="387">
                  <c:v>0.69044631255424704</c:v>
                </c:pt>
                <c:pt idx="388">
                  <c:v>0.69384177976387895</c:v>
                </c:pt>
                <c:pt idx="389">
                  <c:v>0.694972029636306</c:v>
                </c:pt>
                <c:pt idx="390">
                  <c:v>0.69845963028972402</c:v>
                </c:pt>
                <c:pt idx="391">
                  <c:v>0.699960383886016</c:v>
                </c:pt>
                <c:pt idx="392">
                  <c:v>0.70195772210136298</c:v>
                </c:pt>
                <c:pt idx="393">
                  <c:v>0.72127153111957198</c:v>
                </c:pt>
                <c:pt idx="394">
                  <c:v>0.72676683609242099</c:v>
                </c:pt>
                <c:pt idx="395">
                  <c:v>0.72637898970267201</c:v>
                </c:pt>
                <c:pt idx="396">
                  <c:v>0.72110774090798402</c:v>
                </c:pt>
                <c:pt idx="397">
                  <c:v>0.71322178958080396</c:v>
                </c:pt>
                <c:pt idx="398">
                  <c:v>0.70067975088960199</c:v>
                </c:pt>
                <c:pt idx="399">
                  <c:v>0.69708984130835105</c:v>
                </c:pt>
                <c:pt idx="400">
                  <c:v>0.68603952155928305</c:v>
                </c:pt>
                <c:pt idx="401">
                  <c:v>0.68473153713054502</c:v>
                </c:pt>
                <c:pt idx="402">
                  <c:v>0.68278413598860999</c:v>
                </c:pt>
                <c:pt idx="403">
                  <c:v>0.67901526041659599</c:v>
                </c:pt>
                <c:pt idx="404">
                  <c:v>0.69342430327495497</c:v>
                </c:pt>
                <c:pt idx="405">
                  <c:v>0.69658063486164201</c:v>
                </c:pt>
                <c:pt idx="406">
                  <c:v>0.70882597860200802</c:v>
                </c:pt>
                <c:pt idx="407">
                  <c:v>0.703933096763392</c:v>
                </c:pt>
                <c:pt idx="408">
                  <c:v>0.69914923149569996</c:v>
                </c:pt>
                <c:pt idx="409">
                  <c:v>0.71044469011531997</c:v>
                </c:pt>
                <c:pt idx="410">
                  <c:v>0.68462786467633896</c:v>
                </c:pt>
                <c:pt idx="411">
                  <c:v>0.68785577216315297</c:v>
                </c:pt>
                <c:pt idx="412">
                  <c:v>0.68738405236815203</c:v>
                </c:pt>
                <c:pt idx="413">
                  <c:v>0.69260404713678902</c:v>
                </c:pt>
                <c:pt idx="414">
                  <c:v>0.69735009372164103</c:v>
                </c:pt>
                <c:pt idx="415">
                  <c:v>0.69755692364507405</c:v>
                </c:pt>
                <c:pt idx="416">
                  <c:v>0.71009396125951296</c:v>
                </c:pt>
                <c:pt idx="417">
                  <c:v>0.71519321714673301</c:v>
                </c:pt>
                <c:pt idx="418">
                  <c:v>0.72331593885944501</c:v>
                </c:pt>
                <c:pt idx="419">
                  <c:v>0.70560167690956699</c:v>
                </c:pt>
                <c:pt idx="420">
                  <c:v>0.70017232108313998</c:v>
                </c:pt>
                <c:pt idx="421">
                  <c:v>0.70422625769716796</c:v>
                </c:pt>
                <c:pt idx="422">
                  <c:v>0.69512945797116599</c:v>
                </c:pt>
                <c:pt idx="423">
                  <c:v>0.69623153901407997</c:v>
                </c:pt>
                <c:pt idx="424">
                  <c:v>0.69952993509468098</c:v>
                </c:pt>
                <c:pt idx="425">
                  <c:v>0.69333689025073797</c:v>
                </c:pt>
                <c:pt idx="426">
                  <c:v>0.68353603042425903</c:v>
                </c:pt>
                <c:pt idx="427">
                  <c:v>0.68328183567819301</c:v>
                </c:pt>
                <c:pt idx="428">
                  <c:v>0.68720953420000996</c:v>
                </c:pt>
                <c:pt idx="429">
                  <c:v>0.67816637763476395</c:v>
                </c:pt>
                <c:pt idx="430">
                  <c:v>0.68023994627176698</c:v>
                </c:pt>
                <c:pt idx="431">
                  <c:v>0.67247991929772699</c:v>
                </c:pt>
                <c:pt idx="432">
                  <c:v>0.65188325745539</c:v>
                </c:pt>
                <c:pt idx="433">
                  <c:v>0.67241256095528201</c:v>
                </c:pt>
                <c:pt idx="434">
                  <c:v>0.67603650142156602</c:v>
                </c:pt>
                <c:pt idx="435">
                  <c:v>0.66440322812309605</c:v>
                </c:pt>
                <c:pt idx="436">
                  <c:v>0.67249529800627905</c:v>
                </c:pt>
                <c:pt idx="437">
                  <c:v>0.66894549929597902</c:v>
                </c:pt>
                <c:pt idx="438">
                  <c:v>0.67197866475721602</c:v>
                </c:pt>
                <c:pt idx="439">
                  <c:v>0.67720825942220597</c:v>
                </c:pt>
                <c:pt idx="440">
                  <c:v>0.67606059729379697</c:v>
                </c:pt>
                <c:pt idx="441">
                  <c:v>0.68203175926215398</c:v>
                </c:pt>
                <c:pt idx="442">
                  <c:v>0.68110453231121404</c:v>
                </c:pt>
                <c:pt idx="443">
                  <c:v>0.67697975032255198</c:v>
                </c:pt>
                <c:pt idx="444">
                  <c:v>0.66538492723048803</c:v>
                </c:pt>
                <c:pt idx="445">
                  <c:v>0.67273762703147699</c:v>
                </c:pt>
                <c:pt idx="446">
                  <c:v>0.67213361897137303</c:v>
                </c:pt>
                <c:pt idx="447">
                  <c:v>0.68189837806976406</c:v>
                </c:pt>
                <c:pt idx="448">
                  <c:v>0.67912348876787998</c:v>
                </c:pt>
                <c:pt idx="449">
                  <c:v>0.68469919665238299</c:v>
                </c:pt>
                <c:pt idx="450">
                  <c:v>0.68531709645847005</c:v>
                </c:pt>
                <c:pt idx="451">
                  <c:v>0.68551895599244606</c:v>
                </c:pt>
                <c:pt idx="452">
                  <c:v>0.68899483324351696</c:v>
                </c:pt>
                <c:pt idx="453">
                  <c:v>0.69373230583941803</c:v>
                </c:pt>
                <c:pt idx="454">
                  <c:v>0.69246783580317095</c:v>
                </c:pt>
                <c:pt idx="455">
                  <c:v>0.70315794540400101</c:v>
                </c:pt>
                <c:pt idx="456">
                  <c:v>0.70687324108013405</c:v>
                </c:pt>
                <c:pt idx="457">
                  <c:v>0.70848647758196304</c:v>
                </c:pt>
                <c:pt idx="458">
                  <c:v>0.71126202196006305</c:v>
                </c:pt>
                <c:pt idx="459">
                  <c:v>0.70917727669933495</c:v>
                </c:pt>
                <c:pt idx="460">
                  <c:v>0.71295388476141897</c:v>
                </c:pt>
                <c:pt idx="461">
                  <c:v>0.715586045197382</c:v>
                </c:pt>
                <c:pt idx="462">
                  <c:v>0.720705957372476</c:v>
                </c:pt>
                <c:pt idx="463">
                  <c:v>0.71824465427768702</c:v>
                </c:pt>
                <c:pt idx="464">
                  <c:v>0.71986231074485796</c:v>
                </c:pt>
                <c:pt idx="465">
                  <c:v>0.72429844035100899</c:v>
                </c:pt>
                <c:pt idx="466">
                  <c:v>0.72159549980981497</c:v>
                </c:pt>
                <c:pt idx="467">
                  <c:v>0.72873299493546395</c:v>
                </c:pt>
                <c:pt idx="468">
                  <c:v>0.72911036756793202</c:v>
                </c:pt>
                <c:pt idx="469">
                  <c:v>0.73669751236362102</c:v>
                </c:pt>
                <c:pt idx="470">
                  <c:v>0.74087256833919002</c:v>
                </c:pt>
                <c:pt idx="471">
                  <c:v>0.74365196592998095</c:v>
                </c:pt>
                <c:pt idx="472">
                  <c:v>0.74714604919735395</c:v>
                </c:pt>
                <c:pt idx="473">
                  <c:v>0.75126853077938405</c:v>
                </c:pt>
                <c:pt idx="474">
                  <c:v>0.75780142631907199</c:v>
                </c:pt>
                <c:pt idx="475">
                  <c:v>0.75725883216201195</c:v>
                </c:pt>
                <c:pt idx="476">
                  <c:v>0.75254614389435903</c:v>
                </c:pt>
                <c:pt idx="477">
                  <c:v>0.75242657334264695</c:v>
                </c:pt>
                <c:pt idx="478">
                  <c:v>0.71815223144737295</c:v>
                </c:pt>
                <c:pt idx="479">
                  <c:v>0.71978582970753002</c:v>
                </c:pt>
                <c:pt idx="480">
                  <c:v>0.7248785141213</c:v>
                </c:pt>
                <c:pt idx="481">
                  <c:v>0.70029019492104705</c:v>
                </c:pt>
                <c:pt idx="482">
                  <c:v>0.71013873854248499</c:v>
                </c:pt>
                <c:pt idx="483">
                  <c:v>0.72710442127174901</c:v>
                </c:pt>
                <c:pt idx="484">
                  <c:v>0.73232758613412696</c:v>
                </c:pt>
                <c:pt idx="485">
                  <c:v>0.72272861694542601</c:v>
                </c:pt>
                <c:pt idx="486">
                  <c:v>0.73794828461416995</c:v>
                </c:pt>
                <c:pt idx="487">
                  <c:v>0.744259845747822</c:v>
                </c:pt>
                <c:pt idx="488">
                  <c:v>0.75388308126988002</c:v>
                </c:pt>
                <c:pt idx="489">
                  <c:v>0.77106850575512298</c:v>
                </c:pt>
                <c:pt idx="490">
                  <c:v>0.76934704288336597</c:v>
                </c:pt>
                <c:pt idx="491">
                  <c:v>0.77457934719517196</c:v>
                </c:pt>
                <c:pt idx="492">
                  <c:v>0.783176549068066</c:v>
                </c:pt>
                <c:pt idx="493">
                  <c:v>0.77664619509756105</c:v>
                </c:pt>
                <c:pt idx="494">
                  <c:v>0.78026956709065498</c:v>
                </c:pt>
                <c:pt idx="495">
                  <c:v>0.77099002009798601</c:v>
                </c:pt>
                <c:pt idx="496">
                  <c:v>0.77564709495435702</c:v>
                </c:pt>
                <c:pt idx="497">
                  <c:v>0.77590107307182299</c:v>
                </c:pt>
                <c:pt idx="498">
                  <c:v>0.77135295900967804</c:v>
                </c:pt>
                <c:pt idx="499">
                  <c:v>0.782662872404568</c:v>
                </c:pt>
                <c:pt idx="500">
                  <c:v>0.77598388494755199</c:v>
                </c:pt>
                <c:pt idx="501">
                  <c:v>0.78114176617973596</c:v>
                </c:pt>
                <c:pt idx="502">
                  <c:v>0.77100133997183595</c:v>
                </c:pt>
                <c:pt idx="503">
                  <c:v>0.77100133997183595</c:v>
                </c:pt>
                <c:pt idx="504">
                  <c:v>0.77100133997183595</c:v>
                </c:pt>
                <c:pt idx="505">
                  <c:v>0.768223749048486</c:v>
                </c:pt>
                <c:pt idx="506">
                  <c:v>0.768223749048486</c:v>
                </c:pt>
                <c:pt idx="507">
                  <c:v>0.76968570035318995</c:v>
                </c:pt>
                <c:pt idx="508">
                  <c:v>0.76968570035318995</c:v>
                </c:pt>
                <c:pt idx="509">
                  <c:v>0.766658056985424</c:v>
                </c:pt>
                <c:pt idx="510">
                  <c:v>0.77911550084985504</c:v>
                </c:pt>
                <c:pt idx="511">
                  <c:v>0.77836240001557799</c:v>
                </c:pt>
                <c:pt idx="512">
                  <c:v>0.77036430681808399</c:v>
                </c:pt>
                <c:pt idx="513">
                  <c:v>0.76282603939637705</c:v>
                </c:pt>
                <c:pt idx="514">
                  <c:v>0.76922290930561399</c:v>
                </c:pt>
                <c:pt idx="515">
                  <c:v>0.75349409002280199</c:v>
                </c:pt>
                <c:pt idx="516">
                  <c:v>0.75149824015160804</c:v>
                </c:pt>
                <c:pt idx="517">
                  <c:v>0.76902592779190704</c:v>
                </c:pt>
                <c:pt idx="518">
                  <c:v>0.77287516187604799</c:v>
                </c:pt>
                <c:pt idx="519">
                  <c:v>0.80008292687289595</c:v>
                </c:pt>
                <c:pt idx="520">
                  <c:v>0.79189190509112295</c:v>
                </c:pt>
                <c:pt idx="521">
                  <c:v>0.78038532451554699</c:v>
                </c:pt>
                <c:pt idx="522">
                  <c:v>0.76245572430265496</c:v>
                </c:pt>
                <c:pt idx="523">
                  <c:v>0.75940745757757799</c:v>
                </c:pt>
                <c:pt idx="524">
                  <c:v>0.745154433656398</c:v>
                </c:pt>
                <c:pt idx="525">
                  <c:v>0.71899362855049598</c:v>
                </c:pt>
                <c:pt idx="526">
                  <c:v>0.70900388362183497</c:v>
                </c:pt>
                <c:pt idx="527">
                  <c:v>0.71200307122440998</c:v>
                </c:pt>
                <c:pt idx="528">
                  <c:v>0.74071942152675296</c:v>
                </c:pt>
                <c:pt idx="529">
                  <c:v>0.74585742505333896</c:v>
                </c:pt>
                <c:pt idx="530">
                  <c:v>0.74503471895435303</c:v>
                </c:pt>
                <c:pt idx="531">
                  <c:v>0.732540880840854</c:v>
                </c:pt>
                <c:pt idx="532">
                  <c:v>0.71613513115170602</c:v>
                </c:pt>
                <c:pt idx="533">
                  <c:v>0.71625514651961197</c:v>
                </c:pt>
                <c:pt idx="534">
                  <c:v>0.722909866281502</c:v>
                </c:pt>
                <c:pt idx="535">
                  <c:v>0.73072530448593498</c:v>
                </c:pt>
                <c:pt idx="536">
                  <c:v>0.74428989510488397</c:v>
                </c:pt>
                <c:pt idx="537">
                  <c:v>0.75087319102966399</c:v>
                </c:pt>
                <c:pt idx="538">
                  <c:v>0.73480223560284597</c:v>
                </c:pt>
                <c:pt idx="539">
                  <c:v>0.73222834167468898</c:v>
                </c:pt>
                <c:pt idx="540">
                  <c:v>0.72817713387419403</c:v>
                </c:pt>
                <c:pt idx="541">
                  <c:v>0.75734737821506803</c:v>
                </c:pt>
                <c:pt idx="542">
                  <c:v>0.755243115789203</c:v>
                </c:pt>
                <c:pt idx="543">
                  <c:v>0.737721902970497</c:v>
                </c:pt>
                <c:pt idx="544">
                  <c:v>0.73126633614405501</c:v>
                </c:pt>
                <c:pt idx="545">
                  <c:v>0.74894294404986395</c:v>
                </c:pt>
                <c:pt idx="546">
                  <c:v>0.75279747941955999</c:v>
                </c:pt>
                <c:pt idx="547">
                  <c:v>0.74999268699800403</c:v>
                </c:pt>
                <c:pt idx="548">
                  <c:v>0.74556638990778401</c:v>
                </c:pt>
                <c:pt idx="549">
                  <c:v>0.74184591968077995</c:v>
                </c:pt>
                <c:pt idx="550">
                  <c:v>0.75375259676625495</c:v>
                </c:pt>
                <c:pt idx="551">
                  <c:v>0.76039923254044695</c:v>
                </c:pt>
                <c:pt idx="552">
                  <c:v>0.75617150785742604</c:v>
                </c:pt>
                <c:pt idx="553">
                  <c:v>0.76169421576597196</c:v>
                </c:pt>
                <c:pt idx="554">
                  <c:v>0.75950920450474202</c:v>
                </c:pt>
                <c:pt idx="555">
                  <c:v>0.74898286263582903</c:v>
                </c:pt>
                <c:pt idx="556">
                  <c:v>0.75626838057118895</c:v>
                </c:pt>
                <c:pt idx="557">
                  <c:v>0.75245272601563795</c:v>
                </c:pt>
                <c:pt idx="558">
                  <c:v>0.739990758972628</c:v>
                </c:pt>
                <c:pt idx="559">
                  <c:v>0.73335671813873504</c:v>
                </c:pt>
                <c:pt idx="560">
                  <c:v>0.72061617714325799</c:v>
                </c:pt>
                <c:pt idx="561">
                  <c:v>0.71294585280042</c:v>
                </c:pt>
                <c:pt idx="562">
                  <c:v>0.68493434285181998</c:v>
                </c:pt>
                <c:pt idx="563">
                  <c:v>0.65654879107354802</c:v>
                </c:pt>
                <c:pt idx="564">
                  <c:v>0.66629455963739503</c:v>
                </c:pt>
                <c:pt idx="565">
                  <c:v>0.64664672307577198</c:v>
                </c:pt>
                <c:pt idx="566">
                  <c:v>0.651767974167755</c:v>
                </c:pt>
                <c:pt idx="567">
                  <c:v>0.65517605684697</c:v>
                </c:pt>
                <c:pt idx="568">
                  <c:v>0.64734334715588604</c:v>
                </c:pt>
                <c:pt idx="569">
                  <c:v>0.63916962560039103</c:v>
                </c:pt>
                <c:pt idx="570">
                  <c:v>0.65252986767683197</c:v>
                </c:pt>
                <c:pt idx="571">
                  <c:v>0.65238250816187404</c:v>
                </c:pt>
                <c:pt idx="572">
                  <c:v>0.64585202812628995</c:v>
                </c:pt>
                <c:pt idx="573">
                  <c:v>0.65716380256871498</c:v>
                </c:pt>
                <c:pt idx="574">
                  <c:v>0.63254040653198096</c:v>
                </c:pt>
                <c:pt idx="575">
                  <c:v>0.61873056804775595</c:v>
                </c:pt>
                <c:pt idx="576">
                  <c:v>0.64997831371850401</c:v>
                </c:pt>
                <c:pt idx="577">
                  <c:v>0.60773921950996501</c:v>
                </c:pt>
                <c:pt idx="578">
                  <c:v>0.61288591178137497</c:v>
                </c:pt>
                <c:pt idx="579">
                  <c:v>0.63534206182423902</c:v>
                </c:pt>
                <c:pt idx="580">
                  <c:v>0.62191644604171403</c:v>
                </c:pt>
                <c:pt idx="581">
                  <c:v>0.61901479038074303</c:v>
                </c:pt>
                <c:pt idx="582">
                  <c:v>0.61155814007286102</c:v>
                </c:pt>
                <c:pt idx="583">
                  <c:v>0.62291021477305397</c:v>
                </c:pt>
                <c:pt idx="584">
                  <c:v>0.64151665806442404</c:v>
                </c:pt>
                <c:pt idx="585">
                  <c:v>0.66717684555896795</c:v>
                </c:pt>
                <c:pt idx="586">
                  <c:v>0.66599235713395999</c:v>
                </c:pt>
                <c:pt idx="587">
                  <c:v>0.66661520604000501</c:v>
                </c:pt>
                <c:pt idx="588">
                  <c:v>0.65865058888375005</c:v>
                </c:pt>
                <c:pt idx="589">
                  <c:v>0.65044495716074102</c:v>
                </c:pt>
                <c:pt idx="590">
                  <c:v>0.64026334971459598</c:v>
                </c:pt>
                <c:pt idx="591">
                  <c:v>0.650436536783777</c:v>
                </c:pt>
                <c:pt idx="592">
                  <c:v>0.64939794638973902</c:v>
                </c:pt>
                <c:pt idx="593">
                  <c:v>0.65663780641147595</c:v>
                </c:pt>
                <c:pt idx="594">
                  <c:v>0.67518385152121596</c:v>
                </c:pt>
                <c:pt idx="595">
                  <c:v>0.67000284309061298</c:v>
                </c:pt>
                <c:pt idx="596">
                  <c:v>0.66593079227126895</c:v>
                </c:pt>
                <c:pt idx="597">
                  <c:v>0.67282847531533596</c:v>
                </c:pt>
                <c:pt idx="598">
                  <c:v>0.66219053029590402</c:v>
                </c:pt>
                <c:pt idx="599">
                  <c:v>0.68692171999763696</c:v>
                </c:pt>
                <c:pt idx="600">
                  <c:v>0.67889388017560204</c:v>
                </c:pt>
                <c:pt idx="601">
                  <c:v>0.681375376820336</c:v>
                </c:pt>
                <c:pt idx="602">
                  <c:v>0.69250227665240904</c:v>
                </c:pt>
                <c:pt idx="603">
                  <c:v>0.69638462550466795</c:v>
                </c:pt>
                <c:pt idx="604">
                  <c:v>0.69915800192775601</c:v>
                </c:pt>
                <c:pt idx="605">
                  <c:v>0.69812978870801101</c:v>
                </c:pt>
                <c:pt idx="606">
                  <c:v>0.70013234021743698</c:v>
                </c:pt>
                <c:pt idx="607">
                  <c:v>0.699391493781372</c:v>
                </c:pt>
                <c:pt idx="608">
                  <c:v>0.70686506476399902</c:v>
                </c:pt>
                <c:pt idx="609">
                  <c:v>0.71001315915780405</c:v>
                </c:pt>
                <c:pt idx="610">
                  <c:v>0.716691731512338</c:v>
                </c:pt>
                <c:pt idx="611">
                  <c:v>0.72785838813026404</c:v>
                </c:pt>
                <c:pt idx="612">
                  <c:v>0.73661041264908</c:v>
                </c:pt>
                <c:pt idx="613">
                  <c:v>0.72889008657074394</c:v>
                </c:pt>
                <c:pt idx="614">
                  <c:v>0.72730872016786297</c:v>
                </c:pt>
                <c:pt idx="615">
                  <c:v>0.72147191277175904</c:v>
                </c:pt>
                <c:pt idx="616">
                  <c:v>0.72924891615714604</c:v>
                </c:pt>
                <c:pt idx="617">
                  <c:v>0.72799775983517101</c:v>
                </c:pt>
                <c:pt idx="618">
                  <c:v>0.73397387167852501</c:v>
                </c:pt>
                <c:pt idx="619">
                  <c:v>0.72627133481478601</c:v>
                </c:pt>
                <c:pt idx="620">
                  <c:v>0.73697735052875901</c:v>
                </c:pt>
                <c:pt idx="621">
                  <c:v>0.76817806174247405</c:v>
                </c:pt>
                <c:pt idx="622">
                  <c:v>0.79548020678461995</c:v>
                </c:pt>
                <c:pt idx="623">
                  <c:v>0.77977282803613601</c:v>
                </c:pt>
                <c:pt idx="624">
                  <c:v>0.784953549811505</c:v>
                </c:pt>
                <c:pt idx="625">
                  <c:v>0.79535280251427898</c:v>
                </c:pt>
                <c:pt idx="626">
                  <c:v>0.77111501123731896</c:v>
                </c:pt>
                <c:pt idx="627">
                  <c:v>0.73116552735515195</c:v>
                </c:pt>
                <c:pt idx="628">
                  <c:v>0.72124673907506898</c:v>
                </c:pt>
                <c:pt idx="629">
                  <c:v>0.71154626686691902</c:v>
                </c:pt>
                <c:pt idx="630">
                  <c:v>0.71579837322014495</c:v>
                </c:pt>
                <c:pt idx="631">
                  <c:v>0.72018438766734205</c:v>
                </c:pt>
                <c:pt idx="632">
                  <c:v>0.73078556083690605</c:v>
                </c:pt>
                <c:pt idx="633">
                  <c:v>0.72254632926224804</c:v>
                </c:pt>
                <c:pt idx="634">
                  <c:v>0.73226011436665905</c:v>
                </c:pt>
                <c:pt idx="635">
                  <c:v>0.72450148820563298</c:v>
                </c:pt>
                <c:pt idx="636">
                  <c:v>0.71626109956596895</c:v>
                </c:pt>
                <c:pt idx="637">
                  <c:v>0.73285011225057795</c:v>
                </c:pt>
                <c:pt idx="638">
                  <c:v>0.73851304528258899</c:v>
                </c:pt>
                <c:pt idx="639">
                  <c:v>0.72864029641033801</c:v>
                </c:pt>
                <c:pt idx="640">
                  <c:v>0.732795963946972</c:v>
                </c:pt>
                <c:pt idx="641">
                  <c:v>0.74502627523770104</c:v>
                </c:pt>
                <c:pt idx="642">
                  <c:v>0.75195109941815697</c:v>
                </c:pt>
                <c:pt idx="643">
                  <c:v>0.73599630325605203</c:v>
                </c:pt>
                <c:pt idx="644">
                  <c:v>0.71123281486948597</c:v>
                </c:pt>
                <c:pt idx="645">
                  <c:v>0.69042266119512696</c:v>
                </c:pt>
                <c:pt idx="646">
                  <c:v>0.70751258258389504</c:v>
                </c:pt>
                <c:pt idx="647">
                  <c:v>0.70891062907435898</c:v>
                </c:pt>
                <c:pt idx="648">
                  <c:v>0.73155206068188405</c:v>
                </c:pt>
                <c:pt idx="649">
                  <c:v>0.72952525180464101</c:v>
                </c:pt>
                <c:pt idx="650">
                  <c:v>0.74765091912217596</c:v>
                </c:pt>
                <c:pt idx="651">
                  <c:v>0.75792186289313701</c:v>
                </c:pt>
                <c:pt idx="652">
                  <c:v>0.76163285600445196</c:v>
                </c:pt>
                <c:pt idx="653">
                  <c:v>0.78133806711008502</c:v>
                </c:pt>
                <c:pt idx="654">
                  <c:v>0.78905376958406404</c:v>
                </c:pt>
                <c:pt idx="655">
                  <c:v>0.781666971705264</c:v>
                </c:pt>
                <c:pt idx="656">
                  <c:v>0.80508250989013597</c:v>
                </c:pt>
                <c:pt idx="657">
                  <c:v>0.80338134075868595</c:v>
                </c:pt>
                <c:pt idx="658">
                  <c:v>0.81315541191334895</c:v>
                </c:pt>
                <c:pt idx="659">
                  <c:v>0.81703273223728201</c:v>
                </c:pt>
                <c:pt idx="660">
                  <c:v>0.81093518999451497</c:v>
                </c:pt>
                <c:pt idx="661">
                  <c:v>0.78944163255635103</c:v>
                </c:pt>
                <c:pt idx="662">
                  <c:v>0.75898068849370404</c:v>
                </c:pt>
                <c:pt idx="663">
                  <c:v>0.74457161468820998</c:v>
                </c:pt>
                <c:pt idx="664">
                  <c:v>0.72720281840262002</c:v>
                </c:pt>
                <c:pt idx="665">
                  <c:v>0.71175652658819499</c:v>
                </c:pt>
                <c:pt idx="666">
                  <c:v>0.72349769826567401</c:v>
                </c:pt>
                <c:pt idx="667">
                  <c:v>0.72188003916759202</c:v>
                </c:pt>
                <c:pt idx="668">
                  <c:v>0.72481681745842697</c:v>
                </c:pt>
                <c:pt idx="669">
                  <c:v>0.72836056647375602</c:v>
                </c:pt>
                <c:pt idx="670">
                  <c:v>0.71535541833759697</c:v>
                </c:pt>
                <c:pt idx="671">
                  <c:v>0.70342321127063001</c:v>
                </c:pt>
                <c:pt idx="672">
                  <c:v>0.70936018294194603</c:v>
                </c:pt>
                <c:pt idx="673">
                  <c:v>0.74761890166161504</c:v>
                </c:pt>
                <c:pt idx="674">
                  <c:v>0.75184864217203495</c:v>
                </c:pt>
                <c:pt idx="675">
                  <c:v>0.76622509094676805</c:v>
                </c:pt>
                <c:pt idx="676">
                  <c:v>0.73809795935337996</c:v>
                </c:pt>
                <c:pt idx="677">
                  <c:v>0.725169440664031</c:v>
                </c:pt>
                <c:pt idx="678">
                  <c:v>0.72617270511594501</c:v>
                </c:pt>
                <c:pt idx="679">
                  <c:v>0.73355106465332198</c:v>
                </c:pt>
                <c:pt idx="680">
                  <c:v>0.72304405404782202</c:v>
                </c:pt>
                <c:pt idx="681">
                  <c:v>0.73686943131983296</c:v>
                </c:pt>
                <c:pt idx="682">
                  <c:v>0.73262259414596598</c:v>
                </c:pt>
                <c:pt idx="683">
                  <c:v>0.75828069605051196</c:v>
                </c:pt>
                <c:pt idx="684">
                  <c:v>0.74973007268921599</c:v>
                </c:pt>
                <c:pt idx="685">
                  <c:v>0.75942328616580501</c:v>
                </c:pt>
                <c:pt idx="686">
                  <c:v>0.77164275085896095</c:v>
                </c:pt>
                <c:pt idx="687">
                  <c:v>0.75972875346053304</c:v>
                </c:pt>
                <c:pt idx="688">
                  <c:v>0.76998928411940304</c:v>
                </c:pt>
                <c:pt idx="689">
                  <c:v>0.755426211912539</c:v>
                </c:pt>
                <c:pt idx="690">
                  <c:v>0.75313021027706695</c:v>
                </c:pt>
                <c:pt idx="691">
                  <c:v>0.75154009633890095</c:v>
                </c:pt>
                <c:pt idx="692">
                  <c:v>0.75805791282358503</c:v>
                </c:pt>
                <c:pt idx="693">
                  <c:v>0.77099998207465603</c:v>
                </c:pt>
                <c:pt idx="694">
                  <c:v>0.75325258406227402</c:v>
                </c:pt>
                <c:pt idx="695">
                  <c:v>0.75024284284223897</c:v>
                </c:pt>
                <c:pt idx="696">
                  <c:v>0.75281408419116702</c:v>
                </c:pt>
                <c:pt idx="697">
                  <c:v>0.74868923815975996</c:v>
                </c:pt>
                <c:pt idx="698">
                  <c:v>0.75322422960887503</c:v>
                </c:pt>
                <c:pt idx="699">
                  <c:v>0.77596022976622403</c:v>
                </c:pt>
                <c:pt idx="700">
                  <c:v>0.76169315261970205</c:v>
                </c:pt>
                <c:pt idx="701">
                  <c:v>0.7653128119407</c:v>
                </c:pt>
                <c:pt idx="702">
                  <c:v>0.78230647058192304</c:v>
                </c:pt>
                <c:pt idx="703">
                  <c:v>0.79016747058019099</c:v>
                </c:pt>
                <c:pt idx="704">
                  <c:v>0.77797080107967698</c:v>
                </c:pt>
                <c:pt idx="705">
                  <c:v>0.78343398690194199</c:v>
                </c:pt>
                <c:pt idx="706">
                  <c:v>0.79617233028962697</c:v>
                </c:pt>
                <c:pt idx="707">
                  <c:v>0.79116799468079801</c:v>
                </c:pt>
                <c:pt idx="708">
                  <c:v>0.79817590515130099</c:v>
                </c:pt>
                <c:pt idx="709">
                  <c:v>0.79341483137309998</c:v>
                </c:pt>
                <c:pt idx="710">
                  <c:v>0.78741948820302399</c:v>
                </c:pt>
                <c:pt idx="711">
                  <c:v>0.80507538270044599</c:v>
                </c:pt>
                <c:pt idx="712">
                  <c:v>0.80529804529731097</c:v>
                </c:pt>
                <c:pt idx="713">
                  <c:v>0.81923158877745395</c:v>
                </c:pt>
                <c:pt idx="714">
                  <c:v>0.82457093549077698</c:v>
                </c:pt>
                <c:pt idx="715">
                  <c:v>0.83589950662721002</c:v>
                </c:pt>
                <c:pt idx="716">
                  <c:v>0.83954201161777497</c:v>
                </c:pt>
                <c:pt idx="717">
                  <c:v>0.86129203146605504</c:v>
                </c:pt>
                <c:pt idx="718">
                  <c:v>0.84713484773491798</c:v>
                </c:pt>
                <c:pt idx="719">
                  <c:v>0.85567265775317902</c:v>
                </c:pt>
                <c:pt idx="720">
                  <c:v>0.83463930312182599</c:v>
                </c:pt>
                <c:pt idx="721">
                  <c:v>0.84764506313521604</c:v>
                </c:pt>
                <c:pt idx="722">
                  <c:v>0.83529321826688296</c:v>
                </c:pt>
                <c:pt idx="723">
                  <c:v>0.83579528771099798</c:v>
                </c:pt>
                <c:pt idx="724">
                  <c:v>0.82887963165848899</c:v>
                </c:pt>
                <c:pt idx="725">
                  <c:v>0.81663791335180302</c:v>
                </c:pt>
                <c:pt idx="726">
                  <c:v>0.83881108296657503</c:v>
                </c:pt>
                <c:pt idx="727">
                  <c:v>0.84515474016719006</c:v>
                </c:pt>
                <c:pt idx="728">
                  <c:v>0.85116319724018197</c:v>
                </c:pt>
                <c:pt idx="729">
                  <c:v>0.83377281043630802</c:v>
                </c:pt>
                <c:pt idx="730">
                  <c:v>0.81992919854394897</c:v>
                </c:pt>
                <c:pt idx="731">
                  <c:v>0.83656066151156505</c:v>
                </c:pt>
                <c:pt idx="732">
                  <c:v>0.84535679963735599</c:v>
                </c:pt>
                <c:pt idx="733">
                  <c:v>0.83775966515076605</c:v>
                </c:pt>
                <c:pt idx="734">
                  <c:v>0.82219489901034104</c:v>
                </c:pt>
                <c:pt idx="735">
                  <c:v>0.62676958379178405</c:v>
                </c:pt>
                <c:pt idx="736">
                  <c:v>0.63859575541058899</c:v>
                </c:pt>
                <c:pt idx="737">
                  <c:v>0.66520727060169205</c:v>
                </c:pt>
                <c:pt idx="738">
                  <c:v>0.68100594068417397</c:v>
                </c:pt>
                <c:pt idx="739">
                  <c:v>0.68937431472691002</c:v>
                </c:pt>
                <c:pt idx="740">
                  <c:v>0.70392079069834901</c:v>
                </c:pt>
                <c:pt idx="741">
                  <c:v>0.67662897354190699</c:v>
                </c:pt>
                <c:pt idx="742">
                  <c:v>0.68204717179843199</c:v>
                </c:pt>
                <c:pt idx="743">
                  <c:v>0.68104053769552797</c:v>
                </c:pt>
                <c:pt idx="744">
                  <c:v>0.682990045042696</c:v>
                </c:pt>
                <c:pt idx="745">
                  <c:v>0.68044908234563095</c:v>
                </c:pt>
                <c:pt idx="746">
                  <c:v>0.68302417813968896</c:v>
                </c:pt>
                <c:pt idx="747">
                  <c:v>0.692352500528989</c:v>
                </c:pt>
                <c:pt idx="748">
                  <c:v>0.66957384016763499</c:v>
                </c:pt>
                <c:pt idx="749">
                  <c:v>0.66822168802417603</c:v>
                </c:pt>
                <c:pt idx="750">
                  <c:v>0.67451241767291803</c:v>
                </c:pt>
                <c:pt idx="751">
                  <c:v>0.67408490967905998</c:v>
                </c:pt>
                <c:pt idx="752">
                  <c:v>0.67160531125769296</c:v>
                </c:pt>
                <c:pt idx="753">
                  <c:v>0.67571278574032101</c:v>
                </c:pt>
                <c:pt idx="754">
                  <c:v>0.69663627208539602</c:v>
                </c:pt>
                <c:pt idx="755">
                  <c:v>0.68655936501577997</c:v>
                </c:pt>
                <c:pt idx="756">
                  <c:v>0.68823905728708401</c:v>
                </c:pt>
                <c:pt idx="757">
                  <c:v>0.68318936886451598</c:v>
                </c:pt>
                <c:pt idx="758">
                  <c:v>0.68157966335160503</c:v>
                </c:pt>
                <c:pt idx="759">
                  <c:v>0.65146568467811405</c:v>
                </c:pt>
                <c:pt idx="760">
                  <c:v>0.65336011151457196</c:v>
                </c:pt>
                <c:pt idx="761">
                  <c:v>0.64906578915034296</c:v>
                </c:pt>
                <c:pt idx="762">
                  <c:v>0.629245100986217</c:v>
                </c:pt>
                <c:pt idx="763">
                  <c:v>0.63111187720457795</c:v>
                </c:pt>
                <c:pt idx="764">
                  <c:v>0.63760543281230297</c:v>
                </c:pt>
                <c:pt idx="765">
                  <c:v>0.64141629674581802</c:v>
                </c:pt>
                <c:pt idx="766">
                  <c:v>0.65873646030128696</c:v>
                </c:pt>
                <c:pt idx="767">
                  <c:v>0.64373690001167105</c:v>
                </c:pt>
                <c:pt idx="768">
                  <c:v>0.64052140780290001</c:v>
                </c:pt>
                <c:pt idx="769">
                  <c:v>0.62454123968282604</c:v>
                </c:pt>
                <c:pt idx="770">
                  <c:v>0.62200320276227095</c:v>
                </c:pt>
                <c:pt idx="771">
                  <c:v>0.62800627341733595</c:v>
                </c:pt>
                <c:pt idx="772">
                  <c:v>0.62500982249653403</c:v>
                </c:pt>
                <c:pt idx="773">
                  <c:v>0.61711587031217496</c:v>
                </c:pt>
                <c:pt idx="774">
                  <c:v>0.644501609502105</c:v>
                </c:pt>
                <c:pt idx="775">
                  <c:v>0.64261800778872102</c:v>
                </c:pt>
                <c:pt idx="776">
                  <c:v>0.64685654452482599</c:v>
                </c:pt>
                <c:pt idx="777">
                  <c:v>0.67332766931327304</c:v>
                </c:pt>
                <c:pt idx="778">
                  <c:v>0.66528518641982504</c:v>
                </c:pt>
                <c:pt idx="779">
                  <c:v>0.67067595489635701</c:v>
                </c:pt>
                <c:pt idx="780">
                  <c:v>0.684043099099369</c:v>
                </c:pt>
                <c:pt idx="781">
                  <c:v>0.66580206721745205</c:v>
                </c:pt>
                <c:pt idx="782">
                  <c:v>0.66218099215174597</c:v>
                </c:pt>
                <c:pt idx="783">
                  <c:v>0.68367800952615698</c:v>
                </c:pt>
                <c:pt idx="784">
                  <c:v>0.660245146750983</c:v>
                </c:pt>
                <c:pt idx="785">
                  <c:v>0.66800035019533499</c:v>
                </c:pt>
                <c:pt idx="786">
                  <c:v>0.67134103203746798</c:v>
                </c:pt>
                <c:pt idx="787">
                  <c:v>0.66438720106670002</c:v>
                </c:pt>
                <c:pt idx="788">
                  <c:v>0.67098422999268503</c:v>
                </c:pt>
                <c:pt idx="789">
                  <c:v>0.68624510109010295</c:v>
                </c:pt>
                <c:pt idx="790">
                  <c:v>0.67669796591440301</c:v>
                </c:pt>
                <c:pt idx="791">
                  <c:v>0.66605960057575297</c:v>
                </c:pt>
                <c:pt idx="792">
                  <c:v>0.66350461393155402</c:v>
                </c:pt>
                <c:pt idx="793">
                  <c:v>0.66853793438790998</c:v>
                </c:pt>
                <c:pt idx="794">
                  <c:v>0.669741827004111</c:v>
                </c:pt>
                <c:pt idx="795">
                  <c:v>0.68216872238347603</c:v>
                </c:pt>
                <c:pt idx="796">
                  <c:v>0.68020205110407495</c:v>
                </c:pt>
                <c:pt idx="797">
                  <c:v>0.68006519445139302</c:v>
                </c:pt>
                <c:pt idx="798">
                  <c:v>0.68742612293481897</c:v>
                </c:pt>
                <c:pt idx="799">
                  <c:v>0.68537643271317805</c:v>
                </c:pt>
                <c:pt idx="800">
                  <c:v>0.67943911742691898</c:v>
                </c:pt>
                <c:pt idx="801">
                  <c:v>0.67586001900207104</c:v>
                </c:pt>
                <c:pt idx="802">
                  <c:v>0.66908372006573302</c:v>
                </c:pt>
                <c:pt idx="803">
                  <c:v>0.67363394842052005</c:v>
                </c:pt>
                <c:pt idx="804">
                  <c:v>0.66911127450408703</c:v>
                </c:pt>
                <c:pt idx="805">
                  <c:v>0.67740973966805595</c:v>
                </c:pt>
                <c:pt idx="806">
                  <c:v>0.67388090640156395</c:v>
                </c:pt>
                <c:pt idx="807">
                  <c:v>0.68240057224819195</c:v>
                </c:pt>
                <c:pt idx="808">
                  <c:v>0.68417983224632595</c:v>
                </c:pt>
                <c:pt idx="809">
                  <c:v>0.68535916068598302</c:v>
                </c:pt>
                <c:pt idx="810">
                  <c:v>0.68693114733549898</c:v>
                </c:pt>
                <c:pt idx="811">
                  <c:v>0.68751950626744995</c:v>
                </c:pt>
                <c:pt idx="812">
                  <c:v>0.69853482478724105</c:v>
                </c:pt>
                <c:pt idx="813">
                  <c:v>0.69885989069224197</c:v>
                </c:pt>
                <c:pt idx="814">
                  <c:v>0.70615631096411002</c:v>
                </c:pt>
                <c:pt idx="815">
                  <c:v>0.70462248649497305</c:v>
                </c:pt>
                <c:pt idx="816">
                  <c:v>0.71335495491769996</c:v>
                </c:pt>
                <c:pt idx="817">
                  <c:v>0.71771020270734598</c:v>
                </c:pt>
                <c:pt idx="818">
                  <c:v>0.72304233663832396</c:v>
                </c:pt>
                <c:pt idx="819">
                  <c:v>0.724430373014471</c:v>
                </c:pt>
                <c:pt idx="820">
                  <c:v>0.72546324932330297</c:v>
                </c:pt>
                <c:pt idx="821">
                  <c:v>0.74012382040727098</c:v>
                </c:pt>
                <c:pt idx="822">
                  <c:v>0.75254004517695805</c:v>
                </c:pt>
                <c:pt idx="823">
                  <c:v>0.75329381690442798</c:v>
                </c:pt>
                <c:pt idx="824">
                  <c:v>0.76140757586799801</c:v>
                </c:pt>
                <c:pt idx="825">
                  <c:v>0.760337771574639</c:v>
                </c:pt>
                <c:pt idx="826">
                  <c:v>0.76638469027482703</c:v>
                </c:pt>
                <c:pt idx="827">
                  <c:v>0.78574051619052498</c:v>
                </c:pt>
                <c:pt idx="828">
                  <c:v>0.78136947705727999</c:v>
                </c:pt>
                <c:pt idx="829">
                  <c:v>0.78746171313558999</c:v>
                </c:pt>
                <c:pt idx="830">
                  <c:v>0.78897746393262003</c:v>
                </c:pt>
                <c:pt idx="831">
                  <c:v>0.802217964281149</c:v>
                </c:pt>
                <c:pt idx="832">
                  <c:v>0.80448140165036697</c:v>
                </c:pt>
                <c:pt idx="833">
                  <c:v>0.79902790348120101</c:v>
                </c:pt>
                <c:pt idx="834">
                  <c:v>0.80382185140912299</c:v>
                </c:pt>
                <c:pt idx="835">
                  <c:v>0.79635531581868502</c:v>
                </c:pt>
                <c:pt idx="836">
                  <c:v>0.81547667035992499</c:v>
                </c:pt>
                <c:pt idx="837">
                  <c:v>0.82829985515420201</c:v>
                </c:pt>
                <c:pt idx="838">
                  <c:v>0.84909472855345702</c:v>
                </c:pt>
                <c:pt idx="839">
                  <c:v>0.84113468538880298</c:v>
                </c:pt>
                <c:pt idx="840">
                  <c:v>0.838560213522483</c:v>
                </c:pt>
                <c:pt idx="841">
                  <c:v>0.84029109957931403</c:v>
                </c:pt>
                <c:pt idx="842">
                  <c:v>0.85373140875017195</c:v>
                </c:pt>
                <c:pt idx="843">
                  <c:v>0.86732497920629703</c:v>
                </c:pt>
                <c:pt idx="844">
                  <c:v>0.87439551443420505</c:v>
                </c:pt>
                <c:pt idx="845">
                  <c:v>0.85550842617277001</c:v>
                </c:pt>
                <c:pt idx="846">
                  <c:v>0.87354168067404103</c:v>
                </c:pt>
                <c:pt idx="847">
                  <c:v>0.88057377759674005</c:v>
                </c:pt>
                <c:pt idx="848">
                  <c:v>0.86797936233692397</c:v>
                </c:pt>
                <c:pt idx="849">
                  <c:v>0.86700698241688601</c:v>
                </c:pt>
                <c:pt idx="850">
                  <c:v>0.86157766157799898</c:v>
                </c:pt>
                <c:pt idx="851">
                  <c:v>0.88243831286155905</c:v>
                </c:pt>
                <c:pt idx="852">
                  <c:v>0.88379438423144696</c:v>
                </c:pt>
                <c:pt idx="853">
                  <c:v>0.87250104217631896</c:v>
                </c:pt>
                <c:pt idx="854">
                  <c:v>0.89871185479659899</c:v>
                </c:pt>
                <c:pt idx="855">
                  <c:v>0.88546342388958998</c:v>
                </c:pt>
                <c:pt idx="856">
                  <c:v>0.90305532888350104</c:v>
                </c:pt>
                <c:pt idx="857">
                  <c:v>0.89550743079778905</c:v>
                </c:pt>
                <c:pt idx="858">
                  <c:v>0.90554198809056796</c:v>
                </c:pt>
                <c:pt idx="859">
                  <c:v>0.90633361117602695</c:v>
                </c:pt>
                <c:pt idx="860">
                  <c:v>0.919617773186577</c:v>
                </c:pt>
                <c:pt idx="861">
                  <c:v>0.93129900174834102</c:v>
                </c:pt>
                <c:pt idx="862">
                  <c:v>0.92484115095845798</c:v>
                </c:pt>
                <c:pt idx="863">
                  <c:v>0.91713744983221401</c:v>
                </c:pt>
                <c:pt idx="864">
                  <c:v>0.92998397907863795</c:v>
                </c:pt>
                <c:pt idx="865">
                  <c:v>0.94109324824321505</c:v>
                </c:pt>
                <c:pt idx="866">
                  <c:v>0.95103848020612203</c:v>
                </c:pt>
                <c:pt idx="867">
                  <c:v>1.0149345079729031</c:v>
                </c:pt>
                <c:pt idx="868">
                  <c:v>1.0246678332246959</c:v>
                </c:pt>
                <c:pt idx="869">
                  <c:v>1.0328948707643</c:v>
                </c:pt>
                <c:pt idx="870">
                  <c:v>1.0395725357939229</c:v>
                </c:pt>
                <c:pt idx="871">
                  <c:v>1.0446960012564539</c:v>
                </c:pt>
                <c:pt idx="872">
                  <c:v>1.064241609355796</c:v>
                </c:pt>
                <c:pt idx="873">
                  <c:v>1.0197440659850081</c:v>
                </c:pt>
                <c:pt idx="874">
                  <c:v>1.00151036089616</c:v>
                </c:pt>
                <c:pt idx="875">
                  <c:v>1.0228032435336021</c:v>
                </c:pt>
                <c:pt idx="876">
                  <c:v>1.032272483812642</c:v>
                </c:pt>
                <c:pt idx="877">
                  <c:v>1.0578739670011119</c:v>
                </c:pt>
                <c:pt idx="878">
                  <c:v>1.049458383886934</c:v>
                </c:pt>
                <c:pt idx="879">
                  <c:v>1.0007765617412101</c:v>
                </c:pt>
                <c:pt idx="880">
                  <c:v>1.034781360075995</c:v>
                </c:pt>
                <c:pt idx="881">
                  <c:v>1.037453479914288</c:v>
                </c:pt>
                <c:pt idx="882">
                  <c:v>1.064446462970202</c:v>
                </c:pt>
                <c:pt idx="883">
                  <c:v>1.055826035838713</c:v>
                </c:pt>
                <c:pt idx="884">
                  <c:v>1.0541556271931509</c:v>
                </c:pt>
                <c:pt idx="885">
                  <c:v>0.96690944131882295</c:v>
                </c:pt>
                <c:pt idx="886">
                  <c:v>1.014577978731223</c:v>
                </c:pt>
                <c:pt idx="887">
                  <c:v>1.04224792212313</c:v>
                </c:pt>
                <c:pt idx="888">
                  <c:v>1.0400278735986299</c:v>
                </c:pt>
                <c:pt idx="889">
                  <c:v>1.0649911687393789</c:v>
                </c:pt>
                <c:pt idx="890">
                  <c:v>1.0342607463262521</c:v>
                </c:pt>
                <c:pt idx="891">
                  <c:v>1.0162175287567421</c:v>
                </c:pt>
                <c:pt idx="892">
                  <c:v>1.016440476009024</c:v>
                </c:pt>
                <c:pt idx="893">
                  <c:v>0.969381868810817</c:v>
                </c:pt>
                <c:pt idx="894">
                  <c:v>0.98732043306774397</c:v>
                </c:pt>
                <c:pt idx="895">
                  <c:v>0.97822106087289196</c:v>
                </c:pt>
                <c:pt idx="896">
                  <c:v>0.96774901072847797</c:v>
                </c:pt>
                <c:pt idx="897">
                  <c:v>0.98790079280074905</c:v>
                </c:pt>
                <c:pt idx="898">
                  <c:v>1.014752177890818</c:v>
                </c:pt>
                <c:pt idx="899">
                  <c:v>0.97348467164903796</c:v>
                </c:pt>
                <c:pt idx="900">
                  <c:v>0.970381797314955</c:v>
                </c:pt>
                <c:pt idx="901">
                  <c:v>0.95586517383051794</c:v>
                </c:pt>
                <c:pt idx="902">
                  <c:v>0.95586517383051794</c:v>
                </c:pt>
                <c:pt idx="903">
                  <c:v>0.94800999235925998</c:v>
                </c:pt>
                <c:pt idx="904">
                  <c:v>0.967035439562975</c:v>
                </c:pt>
                <c:pt idx="905">
                  <c:v>0.96520236199701503</c:v>
                </c:pt>
                <c:pt idx="906">
                  <c:v>0.95651034215912101</c:v>
                </c:pt>
                <c:pt idx="907">
                  <c:v>0.963125392357148</c:v>
                </c:pt>
                <c:pt idx="908">
                  <c:v>0.96390715411099603</c:v>
                </c:pt>
                <c:pt idx="909">
                  <c:v>0.96393591199176698</c:v>
                </c:pt>
                <c:pt idx="910">
                  <c:v>1.0076464820922511</c:v>
                </c:pt>
                <c:pt idx="911">
                  <c:v>1.022881107896463</c:v>
                </c:pt>
                <c:pt idx="912">
                  <c:v>0.97804495776357903</c:v>
                </c:pt>
                <c:pt idx="913">
                  <c:v>1.0254823378382221</c:v>
                </c:pt>
                <c:pt idx="914">
                  <c:v>1.009477545774617</c:v>
                </c:pt>
                <c:pt idx="915">
                  <c:v>1.1061185429796101</c:v>
                </c:pt>
                <c:pt idx="916">
                  <c:v>1.1390293982413651</c:v>
                </c:pt>
                <c:pt idx="917">
                  <c:v>1.136818661777466</c:v>
                </c:pt>
                <c:pt idx="918">
                  <c:v>1.109699392189206</c:v>
                </c:pt>
                <c:pt idx="919">
                  <c:v>1.1277472572452081</c:v>
                </c:pt>
                <c:pt idx="920">
                  <c:v>1.2092399540588361</c:v>
                </c:pt>
                <c:pt idx="921">
                  <c:v>1.2222299137691841</c:v>
                </c:pt>
                <c:pt idx="922">
                  <c:v>1.2238706609944781</c:v>
                </c:pt>
                <c:pt idx="923">
                  <c:v>1.2398188143250211</c:v>
                </c:pt>
                <c:pt idx="924">
                  <c:v>1.23093730405857</c:v>
                </c:pt>
                <c:pt idx="925">
                  <c:v>1.2454670967080199</c:v>
                </c:pt>
                <c:pt idx="926">
                  <c:v>1.2579067194434499</c:v>
                </c:pt>
                <c:pt idx="927">
                  <c:v>1.264267717363003</c:v>
                </c:pt>
                <c:pt idx="928">
                  <c:v>1.2549765026525439</c:v>
                </c:pt>
                <c:pt idx="929">
                  <c:v>1.2741451656062159</c:v>
                </c:pt>
                <c:pt idx="930">
                  <c:v>1.2936827935396289</c:v>
                </c:pt>
                <c:pt idx="931">
                  <c:v>1.28089239109122</c:v>
                </c:pt>
                <c:pt idx="932">
                  <c:v>1.2785738528976749</c:v>
                </c:pt>
                <c:pt idx="933">
                  <c:v>1.283064226771951</c:v>
                </c:pt>
                <c:pt idx="934">
                  <c:v>1.2663485263295851</c:v>
                </c:pt>
                <c:pt idx="935">
                  <c:v>1.26332721882883</c:v>
                </c:pt>
                <c:pt idx="936">
                  <c:v>1.2489849807452711</c:v>
                </c:pt>
                <c:pt idx="937">
                  <c:v>1.2737026739113479</c:v>
                </c:pt>
                <c:pt idx="938">
                  <c:v>1.277286525514904</c:v>
                </c:pt>
                <c:pt idx="939">
                  <c:v>1.26894380850857</c:v>
                </c:pt>
                <c:pt idx="940">
                  <c:v>1.284103839328832</c:v>
                </c:pt>
                <c:pt idx="941">
                  <c:v>1.2951957815198849</c:v>
                </c:pt>
                <c:pt idx="942">
                  <c:v>1.3059621819366909</c:v>
                </c:pt>
                <c:pt idx="943">
                  <c:v>1.3174366160201361</c:v>
                </c:pt>
                <c:pt idx="944">
                  <c:v>1.3023690236185741</c:v>
                </c:pt>
                <c:pt idx="945">
                  <c:v>1.255915655128929</c:v>
                </c:pt>
                <c:pt idx="946">
                  <c:v>1.256092297405174</c:v>
                </c:pt>
                <c:pt idx="947">
                  <c:v>1.2779688166233341</c:v>
                </c:pt>
                <c:pt idx="948">
                  <c:v>1.273287190006458</c:v>
                </c:pt>
                <c:pt idx="949">
                  <c:v>1.260543665785762</c:v>
                </c:pt>
                <c:pt idx="950">
                  <c:v>1.25918814015476</c:v>
                </c:pt>
                <c:pt idx="951">
                  <c:v>1.258349678251933</c:v>
                </c:pt>
                <c:pt idx="952">
                  <c:v>1.25697803683545</c:v>
                </c:pt>
                <c:pt idx="953">
                  <c:v>1.2586307638485661</c:v>
                </c:pt>
                <c:pt idx="954">
                  <c:v>1.25015331423568</c:v>
                </c:pt>
                <c:pt idx="955">
                  <c:v>1.255526775842382</c:v>
                </c:pt>
                <c:pt idx="956">
                  <c:v>1.279490783391537</c:v>
                </c:pt>
                <c:pt idx="957">
                  <c:v>1.2786817383383651</c:v>
                </c:pt>
                <c:pt idx="958">
                  <c:v>1.220073036076464</c:v>
                </c:pt>
                <c:pt idx="959">
                  <c:v>1.219967491218332</c:v>
                </c:pt>
                <c:pt idx="960">
                  <c:v>1.2104022104467831</c:v>
                </c:pt>
                <c:pt idx="961">
                  <c:v>1.2393335451079119</c:v>
                </c:pt>
                <c:pt idx="962">
                  <c:v>1.240426455732333</c:v>
                </c:pt>
                <c:pt idx="963">
                  <c:v>1.2575372599710599</c:v>
                </c:pt>
                <c:pt idx="964">
                  <c:v>1.274658683085145</c:v>
                </c:pt>
                <c:pt idx="965">
                  <c:v>1.285199550946563</c:v>
                </c:pt>
                <c:pt idx="966">
                  <c:v>1.277856929594102</c:v>
                </c:pt>
                <c:pt idx="967">
                  <c:v>1.2969897486623601</c:v>
                </c:pt>
                <c:pt idx="968">
                  <c:v>1.292139259915364</c:v>
                </c:pt>
                <c:pt idx="969">
                  <c:v>1.3110515150915081</c:v>
                </c:pt>
                <c:pt idx="970">
                  <c:v>1.3264102236092901</c:v>
                </c:pt>
                <c:pt idx="971">
                  <c:v>1.360194709073316</c:v>
                </c:pt>
                <c:pt idx="972">
                  <c:v>1.3570912602610059</c:v>
                </c:pt>
                <c:pt idx="973">
                  <c:v>1.3448037420777681</c:v>
                </c:pt>
                <c:pt idx="974">
                  <c:v>1.3382272913716049</c:v>
                </c:pt>
                <c:pt idx="975">
                  <c:v>1.3206921151015301</c:v>
                </c:pt>
                <c:pt idx="976">
                  <c:v>1.3358841150827241</c:v>
                </c:pt>
                <c:pt idx="977">
                  <c:v>1.294948831885703</c:v>
                </c:pt>
                <c:pt idx="978">
                  <c:v>1.23200043809953</c:v>
                </c:pt>
                <c:pt idx="979">
                  <c:v>1.2323787039988401</c:v>
                </c:pt>
                <c:pt idx="980">
                  <c:v>1.1980486915285049</c:v>
                </c:pt>
                <c:pt idx="981">
                  <c:v>1.204104422963334</c:v>
                </c:pt>
                <c:pt idx="982">
                  <c:v>1.22477538293096</c:v>
                </c:pt>
                <c:pt idx="983">
                  <c:v>1.243336665978735</c:v>
                </c:pt>
                <c:pt idx="984">
                  <c:v>1.2603281113213509</c:v>
                </c:pt>
                <c:pt idx="985">
                  <c:v>1.250995697999371</c:v>
                </c:pt>
                <c:pt idx="986">
                  <c:v>1.1627504689684709</c:v>
                </c:pt>
                <c:pt idx="987">
                  <c:v>1.268754833883601</c:v>
                </c:pt>
                <c:pt idx="988">
                  <c:v>1.295855145067992</c:v>
                </c:pt>
                <c:pt idx="989">
                  <c:v>1.312544675224053</c:v>
                </c:pt>
                <c:pt idx="990">
                  <c:v>1.28294809221698</c:v>
                </c:pt>
                <c:pt idx="991">
                  <c:v>1.274936053156227</c:v>
                </c:pt>
                <c:pt idx="992">
                  <c:v>1.4018127820649591</c:v>
                </c:pt>
                <c:pt idx="993">
                  <c:v>1.422401762213916</c:v>
                </c:pt>
                <c:pt idx="994">
                  <c:v>1.380355517761213</c:v>
                </c:pt>
                <c:pt idx="995">
                  <c:v>1.331360774569629</c:v>
                </c:pt>
                <c:pt idx="996">
                  <c:v>1.4144666834079</c:v>
                </c:pt>
                <c:pt idx="997">
                  <c:v>1.3917920059306621</c:v>
                </c:pt>
                <c:pt idx="998">
                  <c:v>1.426920661907993</c:v>
                </c:pt>
                <c:pt idx="999">
                  <c:v>1.4555772393023181</c:v>
                </c:pt>
                <c:pt idx="1000">
                  <c:v>1.4709170439650769</c:v>
                </c:pt>
                <c:pt idx="1001">
                  <c:v>1.4674550980231511</c:v>
                </c:pt>
                <c:pt idx="1002">
                  <c:v>1.454208049208445</c:v>
                </c:pt>
                <c:pt idx="1003">
                  <c:v>1.4708261389339781</c:v>
                </c:pt>
                <c:pt idx="1004">
                  <c:v>1.4949595933617601</c:v>
                </c:pt>
                <c:pt idx="1005">
                  <c:v>1.4924539588605079</c:v>
                </c:pt>
                <c:pt idx="1006">
                  <c:v>1.4467997489777999</c:v>
                </c:pt>
                <c:pt idx="1007">
                  <c:v>1.489947830205415</c:v>
                </c:pt>
                <c:pt idx="1008">
                  <c:v>1.4543146446539801</c:v>
                </c:pt>
                <c:pt idx="1009">
                  <c:v>1.467390235648184</c:v>
                </c:pt>
                <c:pt idx="1010">
                  <c:v>1.472063825124845</c:v>
                </c:pt>
                <c:pt idx="1011">
                  <c:v>1.4898306528914991</c:v>
                </c:pt>
                <c:pt idx="1012">
                  <c:v>1.437941759724354</c:v>
                </c:pt>
                <c:pt idx="1013">
                  <c:v>1.441600986893806</c:v>
                </c:pt>
                <c:pt idx="1014">
                  <c:v>1.451564540611314</c:v>
                </c:pt>
                <c:pt idx="1015">
                  <c:v>1.465350596148175</c:v>
                </c:pt>
                <c:pt idx="1016">
                  <c:v>1.451408050454283</c:v>
                </c:pt>
                <c:pt idx="1017">
                  <c:v>1.4598457754509611</c:v>
                </c:pt>
                <c:pt idx="1018">
                  <c:v>1.4416660036022739</c:v>
                </c:pt>
                <c:pt idx="1019">
                  <c:v>1.4380243307688521</c:v>
                </c:pt>
                <c:pt idx="1020">
                  <c:v>1.4216750251914561</c:v>
                </c:pt>
                <c:pt idx="1021">
                  <c:v>1.4433049195938381</c:v>
                </c:pt>
                <c:pt idx="1022">
                  <c:v>1.473355720478307</c:v>
                </c:pt>
                <c:pt idx="1023">
                  <c:v>1.494319446033737</c:v>
                </c:pt>
                <c:pt idx="1024">
                  <c:v>1.493536557132765</c:v>
                </c:pt>
                <c:pt idx="1025">
                  <c:v>1.4706786537108361</c:v>
                </c:pt>
                <c:pt idx="1026">
                  <c:v>1.4866359022743381</c:v>
                </c:pt>
                <c:pt idx="1027">
                  <c:v>1.489063812104588</c:v>
                </c:pt>
                <c:pt idx="1028">
                  <c:v>1.5272812111099481</c:v>
                </c:pt>
                <c:pt idx="1029">
                  <c:v>1.5300171938206839</c:v>
                </c:pt>
                <c:pt idx="1030">
                  <c:v>1.467124790536924</c:v>
                </c:pt>
                <c:pt idx="1031">
                  <c:v>1.488921569538123</c:v>
                </c:pt>
                <c:pt idx="1032">
                  <c:v>1.5274998993374631</c:v>
                </c:pt>
                <c:pt idx="1033">
                  <c:v>1.5439740868723111</c:v>
                </c:pt>
                <c:pt idx="1034">
                  <c:v>1.546394748745386</c:v>
                </c:pt>
                <c:pt idx="1035">
                  <c:v>1.5702923271092359</c:v>
                </c:pt>
                <c:pt idx="1036">
                  <c:v>1.5457881477479609</c:v>
                </c:pt>
                <c:pt idx="1037">
                  <c:v>1.547491060468984</c:v>
                </c:pt>
                <c:pt idx="1038">
                  <c:v>1.5580254857778211</c:v>
                </c:pt>
                <c:pt idx="1039">
                  <c:v>1.561507744407707</c:v>
                </c:pt>
                <c:pt idx="1040">
                  <c:v>1.56965079680355</c:v>
                </c:pt>
                <c:pt idx="1041">
                  <c:v>1.5282987813550299</c:v>
                </c:pt>
                <c:pt idx="1042">
                  <c:v>1.555050793688544</c:v>
                </c:pt>
                <c:pt idx="1043">
                  <c:v>1.581235191938968</c:v>
                </c:pt>
                <c:pt idx="1044">
                  <c:v>1.596226363516104</c:v>
                </c:pt>
                <c:pt idx="1045">
                  <c:v>1.555731890043454</c:v>
                </c:pt>
                <c:pt idx="1046">
                  <c:v>1.5757066923770431</c:v>
                </c:pt>
                <c:pt idx="1047">
                  <c:v>1.625985739169246</c:v>
                </c:pt>
                <c:pt idx="1048">
                  <c:v>1.6546116299695079</c:v>
                </c:pt>
                <c:pt idx="1049">
                  <c:v>1.6592530437625159</c:v>
                </c:pt>
              </c:numCache>
            </c:numRef>
          </c:val>
          <c:smooth val="0"/>
        </c:ser>
        <c:dLbls>
          <c:showLegendKey val="0"/>
          <c:showVal val="0"/>
          <c:showCatName val="0"/>
          <c:showSerName val="0"/>
          <c:showPercent val="0"/>
          <c:showBubbleSize val="0"/>
        </c:dLbls>
        <c:marker val="1"/>
        <c:smooth val="0"/>
        <c:axId val="100407552"/>
        <c:axId val="100409344"/>
      </c:lineChart>
      <c:catAx>
        <c:axId val="100407552"/>
        <c:scaling>
          <c:orientation val="minMax"/>
        </c:scaling>
        <c:delete val="0"/>
        <c:axPos val="b"/>
        <c:numFmt formatCode="General" sourceLinked="1"/>
        <c:majorTickMark val="none"/>
        <c:minorTickMark val="none"/>
        <c:tickLblPos val="low"/>
        <c:txPr>
          <a:bodyPr/>
          <a:lstStyle/>
          <a:p>
            <a:pPr>
              <a:defRPr sz="1400">
                <a:latin typeface="Times New Roman" panose="02020603050405020304" pitchFamily="18" charset="0"/>
                <a:cs typeface="Times New Roman" panose="02020603050405020304" pitchFamily="18" charset="0"/>
              </a:defRPr>
            </a:pPr>
            <a:endParaRPr lang="en-US"/>
          </a:p>
        </c:txPr>
        <c:crossAx val="100409344"/>
        <c:crosses val="autoZero"/>
        <c:auto val="1"/>
        <c:lblAlgn val="ctr"/>
        <c:lblOffset val="100"/>
        <c:tickLblSkip val="36"/>
        <c:tickMarkSkip val="5"/>
        <c:noMultiLvlLbl val="0"/>
      </c:catAx>
      <c:valAx>
        <c:axId val="100409344"/>
        <c:scaling>
          <c:logBase val="10"/>
          <c:orientation val="minMax"/>
        </c:scaling>
        <c:delete val="0"/>
        <c:axPos val="l"/>
        <c:majorGridlines>
          <c:spPr>
            <a:ln>
              <a:noFill/>
            </a:ln>
          </c:spPr>
        </c:majorGridlines>
        <c:numFmt formatCode="General" sourceLinked="1"/>
        <c:majorTickMark val="none"/>
        <c:minorTickMark val="none"/>
        <c:tickLblPos val="nextTo"/>
        <c:txPr>
          <a:bodyPr/>
          <a:lstStyle/>
          <a:p>
            <a:pPr>
              <a:defRPr sz="1400">
                <a:latin typeface="Times New Roman" panose="02020603050405020304" pitchFamily="18" charset="0"/>
                <a:cs typeface="Times New Roman" panose="02020603050405020304" pitchFamily="18" charset="0"/>
              </a:defRPr>
            </a:pPr>
            <a:endParaRPr lang="en-US"/>
          </a:p>
        </c:txPr>
        <c:crossAx val="100407552"/>
        <c:crosses val="autoZero"/>
        <c:crossBetween val="between"/>
        <c:minorUnit val="10"/>
      </c:valAx>
    </c:plotArea>
    <c:legend>
      <c:legendPos val="r"/>
      <c:legendEntry>
        <c:idx val="0"/>
        <c:txPr>
          <a:bodyPr/>
          <a:lstStyle/>
          <a:p>
            <a:pPr>
              <a:defRPr sz="1800">
                <a:latin typeface="Times New Roman" panose="02020603050405020304" pitchFamily="18" charset="0"/>
                <a:cs typeface="Times New Roman" panose="02020603050405020304" pitchFamily="18" charset="0"/>
              </a:defRPr>
            </a:pPr>
            <a:endParaRPr lang="en-US"/>
          </a:p>
        </c:txPr>
      </c:legendEntry>
      <c:layout>
        <c:manualLayout>
          <c:xMode val="edge"/>
          <c:yMode val="edge"/>
          <c:x val="9.1413309400807302E-2"/>
          <c:y val="2.6766700479385602E-2"/>
          <c:w val="0.41697218827537702"/>
          <c:h val="0.223778852836198"/>
        </c:manualLayout>
      </c:layout>
      <c:overlay val="0"/>
      <c:txPr>
        <a:bodyPr/>
        <a:lstStyle/>
        <a:p>
          <a:pPr>
            <a:defRPr sz="18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latin typeface="Times New Roman"/>
              </a:rPr>
              <a:t>Daily returns of CRSP</a:t>
            </a:r>
            <a:r>
              <a:rPr lang="en-US" baseline="0" dirty="0" smtClean="0">
                <a:latin typeface="Times New Roman"/>
              </a:rPr>
              <a:t> VW index</a:t>
            </a:r>
            <a:r>
              <a:rPr lang="en-US" dirty="0" smtClean="0">
                <a:latin typeface="Times New Roman"/>
              </a:rPr>
              <a:t> (</a:t>
            </a:r>
            <a:r>
              <a:rPr lang="en-US" baseline="0" dirty="0" smtClean="0">
                <a:latin typeface="Times New Roman"/>
              </a:rPr>
              <a:t>1926-1986)</a:t>
            </a:r>
            <a:endParaRPr lang="en-US" dirty="0">
              <a:latin typeface="Times New Roman"/>
            </a:endParaRPr>
          </a:p>
        </c:rich>
      </c:tx>
      <c:layout>
        <c:manualLayout>
          <c:xMode val="edge"/>
          <c:yMode val="edge"/>
          <c:x val="0.19413158267640701"/>
          <c:y val="2.3014556556007499E-2"/>
        </c:manualLayout>
      </c:layout>
      <c:overlay val="0"/>
    </c:title>
    <c:autoTitleDeleted val="0"/>
    <c:plotArea>
      <c:layout/>
      <c:barChart>
        <c:barDir val="col"/>
        <c:grouping val="clustered"/>
        <c:varyColors val="0"/>
        <c:ser>
          <c:idx val="0"/>
          <c:order val="0"/>
          <c:spPr>
            <a:solidFill>
              <a:schemeClr val="bg1">
                <a:lumMod val="50000"/>
              </a:schemeClr>
            </a:solidFill>
          </c:spPr>
          <c:invertIfNegative val="0"/>
          <c:cat>
            <c:numRef>
              <c:f>Sheet1!$A$1:$A$20</c:f>
              <c:numCache>
                <c:formatCode>General</c:formatCode>
                <c:ptCount val="20"/>
                <c:pt idx="0">
                  <c:v>-9</c:v>
                </c:pt>
                <c:pt idx="1">
                  <c:v>-8</c:v>
                </c:pt>
                <c:pt idx="2">
                  <c:v>-7</c:v>
                </c:pt>
                <c:pt idx="3">
                  <c:v>-6</c:v>
                </c:pt>
                <c:pt idx="4">
                  <c:v>-5</c:v>
                </c:pt>
                <c:pt idx="5">
                  <c:v>-4</c:v>
                </c:pt>
                <c:pt idx="6">
                  <c:v>-3</c:v>
                </c:pt>
                <c:pt idx="7">
                  <c:v>-2</c:v>
                </c:pt>
                <c:pt idx="8">
                  <c:v>-1</c:v>
                </c:pt>
                <c:pt idx="9">
                  <c:v>0</c:v>
                </c:pt>
                <c:pt idx="10">
                  <c:v>1</c:v>
                </c:pt>
                <c:pt idx="11">
                  <c:v>2</c:v>
                </c:pt>
                <c:pt idx="12">
                  <c:v>3</c:v>
                </c:pt>
                <c:pt idx="13">
                  <c:v>4</c:v>
                </c:pt>
                <c:pt idx="14">
                  <c:v>5</c:v>
                </c:pt>
                <c:pt idx="15">
                  <c:v>6</c:v>
                </c:pt>
                <c:pt idx="16">
                  <c:v>7</c:v>
                </c:pt>
                <c:pt idx="17">
                  <c:v>8</c:v>
                </c:pt>
                <c:pt idx="18">
                  <c:v>9</c:v>
                </c:pt>
                <c:pt idx="19">
                  <c:v>10</c:v>
                </c:pt>
              </c:numCache>
            </c:numRef>
          </c:cat>
          <c:val>
            <c:numRef>
              <c:f>Sheet1!$B$1:$B$20</c:f>
              <c:numCache>
                <c:formatCode>General</c:formatCode>
                <c:ptCount val="20"/>
                <c:pt idx="0">
                  <c:v>3.0200000000000002E-4</c:v>
                </c:pt>
                <c:pt idx="1">
                  <c:v>-1.25E-4</c:v>
                </c:pt>
                <c:pt idx="2">
                  <c:v>-4.0499999999999998E-4</c:v>
                </c:pt>
                <c:pt idx="3">
                  <c:v>4.9899999999999999E-4</c:v>
                </c:pt>
                <c:pt idx="4">
                  <c:v>7.2000000000000002E-5</c:v>
                </c:pt>
                <c:pt idx="5">
                  <c:v>-1.364E-3</c:v>
                </c:pt>
                <c:pt idx="6">
                  <c:v>-1.2E-4</c:v>
                </c:pt>
                <c:pt idx="7">
                  <c:v>-4.0000000000000003E-5</c:v>
                </c:pt>
                <c:pt idx="8">
                  <c:v>8.9599999999999999E-4</c:v>
                </c:pt>
                <c:pt idx="9">
                  <c:v>1.7290000000000001E-3</c:v>
                </c:pt>
                <c:pt idx="10">
                  <c:v>8.8599999999999996E-4</c:v>
                </c:pt>
                <c:pt idx="11">
                  <c:v>1.784E-3</c:v>
                </c:pt>
                <c:pt idx="12">
                  <c:v>2.0990000000000002E-3</c:v>
                </c:pt>
                <c:pt idx="13">
                  <c:v>8.8599999999999996E-4</c:v>
                </c:pt>
                <c:pt idx="14">
                  <c:v>5.71E-4</c:v>
                </c:pt>
                <c:pt idx="15">
                  <c:v>-4.1599999999999997E-4</c:v>
                </c:pt>
                <c:pt idx="16">
                  <c:v>8.1700000000000002E-4</c:v>
                </c:pt>
                <c:pt idx="17">
                  <c:v>5.1400000000000003E-4</c:v>
                </c:pt>
                <c:pt idx="18">
                  <c:v>5.6300000000000002E-4</c:v>
                </c:pt>
                <c:pt idx="19">
                  <c:v>-2.24E-4</c:v>
                </c:pt>
              </c:numCache>
            </c:numRef>
          </c:val>
        </c:ser>
        <c:dLbls>
          <c:showLegendKey val="0"/>
          <c:showVal val="0"/>
          <c:showCatName val="0"/>
          <c:showSerName val="0"/>
          <c:showPercent val="0"/>
          <c:showBubbleSize val="0"/>
        </c:dLbls>
        <c:gapWidth val="150"/>
        <c:axId val="100435840"/>
        <c:axId val="100437376"/>
      </c:barChart>
      <c:catAx>
        <c:axId val="100435840"/>
        <c:scaling>
          <c:orientation val="minMax"/>
        </c:scaling>
        <c:delete val="0"/>
        <c:axPos val="b"/>
        <c:numFmt formatCode="General" sourceLinked="1"/>
        <c:majorTickMark val="none"/>
        <c:minorTickMark val="none"/>
        <c:tickLblPos val="nextTo"/>
        <c:txPr>
          <a:bodyPr/>
          <a:lstStyle/>
          <a:p>
            <a:pPr>
              <a:defRPr sz="1200"/>
            </a:pPr>
            <a:endParaRPr lang="en-US"/>
          </a:p>
        </c:txPr>
        <c:crossAx val="100437376"/>
        <c:crosses val="autoZero"/>
        <c:auto val="1"/>
        <c:lblAlgn val="ctr"/>
        <c:lblOffset val="100"/>
        <c:noMultiLvlLbl val="0"/>
      </c:catAx>
      <c:valAx>
        <c:axId val="100437376"/>
        <c:scaling>
          <c:orientation val="minMax"/>
        </c:scaling>
        <c:delete val="0"/>
        <c:axPos val="l"/>
        <c:majorGridlines>
          <c:spPr>
            <a:ln>
              <a:noFill/>
            </a:ln>
          </c:spPr>
        </c:majorGridlines>
        <c:numFmt formatCode="0.0%" sourceLinked="0"/>
        <c:majorTickMark val="none"/>
        <c:minorTickMark val="none"/>
        <c:tickLblPos val="nextTo"/>
        <c:txPr>
          <a:bodyPr/>
          <a:lstStyle/>
          <a:p>
            <a:pPr>
              <a:defRPr sz="1200"/>
            </a:pPr>
            <a:endParaRPr lang="en-US"/>
          </a:p>
        </c:txPr>
        <c:crossAx val="100435840"/>
        <c:crosses val="autoZero"/>
        <c:crossBetween val="between"/>
        <c:majorUnit val="1E-3"/>
      </c:valAx>
    </c:plotArea>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smtClean="0">
                <a:effectLst/>
                <a:latin typeface="Times New Roman"/>
              </a:rPr>
              <a:t>Daily returns of CRSP VW index (1987-2013)</a:t>
            </a:r>
            <a:endParaRPr lang="en-US" dirty="0">
              <a:effectLst/>
              <a:latin typeface="Times New Roman"/>
            </a:endParaRPr>
          </a:p>
        </c:rich>
      </c:tx>
      <c:layout>
        <c:manualLayout>
          <c:xMode val="edge"/>
          <c:yMode val="edge"/>
          <c:x val="0.20112215663980601"/>
          <c:y val="2.7133752560773401E-2"/>
        </c:manualLayout>
      </c:layout>
      <c:overlay val="0"/>
    </c:title>
    <c:autoTitleDeleted val="0"/>
    <c:plotArea>
      <c:layout/>
      <c:barChart>
        <c:barDir val="col"/>
        <c:grouping val="clustered"/>
        <c:varyColors val="0"/>
        <c:ser>
          <c:idx val="0"/>
          <c:order val="0"/>
          <c:spPr>
            <a:solidFill>
              <a:schemeClr val="bg1">
                <a:lumMod val="50000"/>
              </a:schemeClr>
            </a:solidFill>
          </c:spPr>
          <c:invertIfNegative val="0"/>
          <c:cat>
            <c:numRef>
              <c:f>Sheet1!$A$1:$A$20</c:f>
              <c:numCache>
                <c:formatCode>General</c:formatCode>
                <c:ptCount val="20"/>
                <c:pt idx="0">
                  <c:v>-9</c:v>
                </c:pt>
                <c:pt idx="1">
                  <c:v>-8</c:v>
                </c:pt>
                <c:pt idx="2">
                  <c:v>-7</c:v>
                </c:pt>
                <c:pt idx="3">
                  <c:v>-6</c:v>
                </c:pt>
                <c:pt idx="4">
                  <c:v>-5</c:v>
                </c:pt>
                <c:pt idx="5">
                  <c:v>-4</c:v>
                </c:pt>
                <c:pt idx="6">
                  <c:v>-3</c:v>
                </c:pt>
                <c:pt idx="7">
                  <c:v>-2</c:v>
                </c:pt>
                <c:pt idx="8">
                  <c:v>-1</c:v>
                </c:pt>
                <c:pt idx="9">
                  <c:v>0</c:v>
                </c:pt>
                <c:pt idx="10">
                  <c:v>1</c:v>
                </c:pt>
                <c:pt idx="11">
                  <c:v>2</c:v>
                </c:pt>
                <c:pt idx="12">
                  <c:v>3</c:v>
                </c:pt>
                <c:pt idx="13">
                  <c:v>4</c:v>
                </c:pt>
                <c:pt idx="14">
                  <c:v>5</c:v>
                </c:pt>
                <c:pt idx="15">
                  <c:v>6</c:v>
                </c:pt>
                <c:pt idx="16">
                  <c:v>7</c:v>
                </c:pt>
                <c:pt idx="17">
                  <c:v>8</c:v>
                </c:pt>
                <c:pt idx="18">
                  <c:v>9</c:v>
                </c:pt>
                <c:pt idx="19">
                  <c:v>10</c:v>
                </c:pt>
              </c:numCache>
            </c:numRef>
          </c:cat>
          <c:val>
            <c:numRef>
              <c:f>Sheet1!$D$1:$D$20</c:f>
              <c:numCache>
                <c:formatCode>General</c:formatCode>
                <c:ptCount val="20"/>
                <c:pt idx="0">
                  <c:v>-8.92E-4</c:v>
                </c:pt>
                <c:pt idx="1">
                  <c:v>-7.3999999999999996E-5</c:v>
                </c:pt>
                <c:pt idx="2">
                  <c:v>1.36E-4</c:v>
                </c:pt>
                <c:pt idx="3">
                  <c:v>-1.3339999999999999E-3</c:v>
                </c:pt>
                <c:pt idx="4">
                  <c:v>-4.7100000000000001E-4</c:v>
                </c:pt>
                <c:pt idx="5">
                  <c:v>-1.22E-4</c:v>
                </c:pt>
                <c:pt idx="6">
                  <c:v>1.5E-3</c:v>
                </c:pt>
                <c:pt idx="7">
                  <c:v>9.7199999999999999E-4</c:v>
                </c:pt>
                <c:pt idx="8">
                  <c:v>1.294E-3</c:v>
                </c:pt>
                <c:pt idx="9">
                  <c:v>1.3259999999999999E-3</c:v>
                </c:pt>
                <c:pt idx="10">
                  <c:v>2.0530000000000001E-3</c:v>
                </c:pt>
                <c:pt idx="11">
                  <c:v>1.1559999999999999E-3</c:v>
                </c:pt>
                <c:pt idx="12">
                  <c:v>6.1399999999999996E-4</c:v>
                </c:pt>
                <c:pt idx="13">
                  <c:v>1.46E-4</c:v>
                </c:pt>
                <c:pt idx="14">
                  <c:v>-3.3E-4</c:v>
                </c:pt>
                <c:pt idx="15">
                  <c:v>-5.0000000000000002E-5</c:v>
                </c:pt>
                <c:pt idx="16">
                  <c:v>-6.0400000000000004E-4</c:v>
                </c:pt>
                <c:pt idx="17">
                  <c:v>6.3999999999999997E-5</c:v>
                </c:pt>
                <c:pt idx="18">
                  <c:v>1.291E-3</c:v>
                </c:pt>
                <c:pt idx="19">
                  <c:v>2.5999999999999998E-4</c:v>
                </c:pt>
              </c:numCache>
            </c:numRef>
          </c:val>
        </c:ser>
        <c:dLbls>
          <c:showLegendKey val="0"/>
          <c:showVal val="0"/>
          <c:showCatName val="0"/>
          <c:showSerName val="0"/>
          <c:showPercent val="0"/>
          <c:showBubbleSize val="0"/>
        </c:dLbls>
        <c:gapWidth val="150"/>
        <c:axId val="100350208"/>
        <c:axId val="100372480"/>
      </c:barChart>
      <c:catAx>
        <c:axId val="100350208"/>
        <c:scaling>
          <c:orientation val="minMax"/>
        </c:scaling>
        <c:delete val="0"/>
        <c:axPos val="b"/>
        <c:numFmt formatCode="General" sourceLinked="1"/>
        <c:majorTickMark val="none"/>
        <c:minorTickMark val="none"/>
        <c:tickLblPos val="nextTo"/>
        <c:txPr>
          <a:bodyPr/>
          <a:lstStyle/>
          <a:p>
            <a:pPr>
              <a:defRPr sz="1200"/>
            </a:pPr>
            <a:endParaRPr lang="en-US"/>
          </a:p>
        </c:txPr>
        <c:crossAx val="100372480"/>
        <c:crosses val="autoZero"/>
        <c:auto val="1"/>
        <c:lblAlgn val="ctr"/>
        <c:lblOffset val="100"/>
        <c:noMultiLvlLbl val="0"/>
      </c:catAx>
      <c:valAx>
        <c:axId val="100372480"/>
        <c:scaling>
          <c:orientation val="minMax"/>
        </c:scaling>
        <c:delete val="0"/>
        <c:axPos val="l"/>
        <c:majorGridlines>
          <c:spPr>
            <a:ln>
              <a:noFill/>
            </a:ln>
          </c:spPr>
        </c:majorGridlines>
        <c:numFmt formatCode="0.0%" sourceLinked="0"/>
        <c:majorTickMark val="none"/>
        <c:minorTickMark val="none"/>
        <c:tickLblPos val="nextTo"/>
        <c:txPr>
          <a:bodyPr/>
          <a:lstStyle/>
          <a:p>
            <a:pPr>
              <a:defRPr sz="1200"/>
            </a:pPr>
            <a:endParaRPr lang="en-US"/>
          </a:p>
        </c:txPr>
        <c:crossAx val="100350208"/>
        <c:crosses val="autoZero"/>
        <c:crossBetween val="between"/>
        <c:majorUnit val="1E-3"/>
      </c:valAx>
    </c:plotArea>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chemeClr val="accent2">
                <a:lumMod val="75000"/>
              </a:schemeClr>
            </a:solidFill>
            <a:effectLst>
              <a:outerShdw dist="25400" dir="2700000" algn="ctr" rotWithShape="0">
                <a:srgbClr val="000000"/>
              </a:outerShdw>
            </a:effectLst>
          </c:spPr>
          <c:invertIfNegative val="0"/>
          <c:cat>
            <c:strRef>
              <c:f>Sheet1!$T$16:$AM$16</c:f>
              <c:strCache>
                <c:ptCount val="20"/>
                <c:pt idx="0">
                  <c:v>T-9</c:v>
                </c:pt>
                <c:pt idx="1">
                  <c:v>T-8</c:v>
                </c:pt>
                <c:pt idx="2">
                  <c:v>T-7</c:v>
                </c:pt>
                <c:pt idx="3">
                  <c:v>T-6</c:v>
                </c:pt>
                <c:pt idx="4">
                  <c:v>T-5</c:v>
                </c:pt>
                <c:pt idx="5">
                  <c:v>T-4</c:v>
                </c:pt>
                <c:pt idx="6">
                  <c:v>T-3</c:v>
                </c:pt>
                <c:pt idx="7">
                  <c:v>T-2</c:v>
                </c:pt>
                <c:pt idx="8">
                  <c:v>T-1</c:v>
                </c:pt>
                <c:pt idx="9">
                  <c:v>T</c:v>
                </c:pt>
                <c:pt idx="10">
                  <c:v>T+1</c:v>
                </c:pt>
                <c:pt idx="11">
                  <c:v>T+2</c:v>
                </c:pt>
                <c:pt idx="12">
                  <c:v>T+3</c:v>
                </c:pt>
                <c:pt idx="13">
                  <c:v>T+4</c:v>
                </c:pt>
                <c:pt idx="14">
                  <c:v>T+5</c:v>
                </c:pt>
                <c:pt idx="15">
                  <c:v>T+6</c:v>
                </c:pt>
                <c:pt idx="16">
                  <c:v>T+7</c:v>
                </c:pt>
                <c:pt idx="17">
                  <c:v>T+8</c:v>
                </c:pt>
                <c:pt idx="18">
                  <c:v>T+9</c:v>
                </c:pt>
                <c:pt idx="19">
                  <c:v>T+10</c:v>
                </c:pt>
              </c:strCache>
            </c:strRef>
          </c:cat>
          <c:val>
            <c:numRef>
              <c:f>Sheet1!$T$18:$AM$18</c:f>
              <c:numCache>
                <c:formatCode>General</c:formatCode>
                <c:ptCount val="20"/>
                <c:pt idx="0">
                  <c:v>0</c:v>
                </c:pt>
                <c:pt idx="1">
                  <c:v>0</c:v>
                </c:pt>
                <c:pt idx="2">
                  <c:v>0</c:v>
                </c:pt>
                <c:pt idx="3">
                  <c:v>0</c:v>
                </c:pt>
                <c:pt idx="4">
                  <c:v>2.3529411764705899E-2</c:v>
                </c:pt>
                <c:pt idx="5">
                  <c:v>6.3725490196078399E-2</c:v>
                </c:pt>
                <c:pt idx="6">
                  <c:v>3.6274509803921599E-2</c:v>
                </c:pt>
                <c:pt idx="7">
                  <c:v>7.1895424836601303E-3</c:v>
                </c:pt>
                <c:pt idx="8">
                  <c:v>2.6143790849673201E-3</c:v>
                </c:pt>
                <c:pt idx="9">
                  <c:v>0.454901960784314</c:v>
                </c:pt>
                <c:pt idx="10">
                  <c:v>0.41143790849673201</c:v>
                </c:pt>
                <c:pt idx="11">
                  <c:v>0</c:v>
                </c:pt>
                <c:pt idx="12">
                  <c:v>0</c:v>
                </c:pt>
                <c:pt idx="13">
                  <c:v>0</c:v>
                </c:pt>
                <c:pt idx="14">
                  <c:v>0</c:v>
                </c:pt>
                <c:pt idx="15">
                  <c:v>0</c:v>
                </c:pt>
                <c:pt idx="16">
                  <c:v>0</c:v>
                </c:pt>
                <c:pt idx="17">
                  <c:v>0</c:v>
                </c:pt>
                <c:pt idx="18">
                  <c:v>0</c:v>
                </c:pt>
                <c:pt idx="19">
                  <c:v>0</c:v>
                </c:pt>
              </c:numCache>
            </c:numRef>
          </c:val>
        </c:ser>
        <c:dLbls>
          <c:showLegendKey val="0"/>
          <c:showVal val="0"/>
          <c:showCatName val="0"/>
          <c:showSerName val="0"/>
          <c:showPercent val="0"/>
          <c:showBubbleSize val="0"/>
        </c:dLbls>
        <c:gapWidth val="150"/>
        <c:axId val="101082624"/>
        <c:axId val="101084160"/>
      </c:barChart>
      <c:catAx>
        <c:axId val="101082624"/>
        <c:scaling>
          <c:orientation val="minMax"/>
        </c:scaling>
        <c:delete val="0"/>
        <c:axPos val="b"/>
        <c:numFmt formatCode="General" sourceLinked="1"/>
        <c:majorTickMark val="out"/>
        <c:minorTickMark val="none"/>
        <c:tickLblPos val="nextTo"/>
        <c:txPr>
          <a:bodyPr rot="-5400000" vert="horz"/>
          <a:lstStyle/>
          <a:p>
            <a:pPr>
              <a:defRPr sz="1400">
                <a:latin typeface="Times New Roman" panose="02020603050405020304" pitchFamily="18" charset="0"/>
                <a:cs typeface="Times New Roman" panose="02020603050405020304" pitchFamily="18" charset="0"/>
              </a:defRPr>
            </a:pPr>
            <a:endParaRPr lang="en-US"/>
          </a:p>
        </c:txPr>
        <c:crossAx val="101084160"/>
        <c:crosses val="autoZero"/>
        <c:auto val="1"/>
        <c:lblAlgn val="ctr"/>
        <c:lblOffset val="100"/>
        <c:noMultiLvlLbl val="0"/>
      </c:catAx>
      <c:valAx>
        <c:axId val="101084160"/>
        <c:scaling>
          <c:orientation val="minMax"/>
        </c:scaling>
        <c:delete val="0"/>
        <c:axPos val="l"/>
        <c:majorGridlines>
          <c:spPr>
            <a:ln>
              <a:noFill/>
            </a:ln>
          </c:spPr>
        </c:majorGridlines>
        <c:numFmt formatCode="0%" sourceLinked="0"/>
        <c:majorTickMark val="out"/>
        <c:minorTickMark val="none"/>
        <c:tickLblPos val="nextTo"/>
        <c:txPr>
          <a:bodyPr/>
          <a:lstStyle/>
          <a:p>
            <a:pPr>
              <a:defRPr sz="1400">
                <a:latin typeface="Times New Roman" panose="02020603050405020304" pitchFamily="18" charset="0"/>
                <a:cs typeface="Times New Roman" panose="02020603050405020304" pitchFamily="18" charset="0"/>
              </a:defRPr>
            </a:pPr>
            <a:endParaRPr lang="en-US"/>
          </a:p>
        </c:txPr>
        <c:crossAx val="101082624"/>
        <c:crosses val="autoZero"/>
        <c:crossBetween val="between"/>
        <c:majorUnit val="0.1"/>
      </c:valAx>
    </c:plotArea>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1627002162498205E-2"/>
          <c:y val="5.1203988087345102E-2"/>
          <c:w val="0.89808736178584003"/>
          <c:h val="0.88187065236479101"/>
        </c:manualLayout>
      </c:layout>
      <c:barChart>
        <c:barDir val="col"/>
        <c:grouping val="clustered"/>
        <c:varyColors val="0"/>
        <c:ser>
          <c:idx val="0"/>
          <c:order val="0"/>
          <c:spPr>
            <a:solidFill>
              <a:schemeClr val="accent2">
                <a:lumMod val="75000"/>
              </a:schemeClr>
            </a:solidFill>
            <a:effectLst>
              <a:outerShdw dist="25400" dir="2700000" algn="tl" rotWithShape="0">
                <a:prstClr val="black"/>
              </a:outerShdw>
            </a:effectLst>
          </c:spPr>
          <c:invertIfNegative val="0"/>
          <c:cat>
            <c:numRef>
              <c:f>Sheet1!$Q$27:$AJ$27</c:f>
              <c:numCache>
                <c:formatCode>General</c:formatCode>
                <c:ptCount val="20"/>
                <c:pt idx="0">
                  <c:v>-9</c:v>
                </c:pt>
                <c:pt idx="1">
                  <c:v>-8</c:v>
                </c:pt>
                <c:pt idx="2">
                  <c:v>-7</c:v>
                </c:pt>
                <c:pt idx="3">
                  <c:v>-6</c:v>
                </c:pt>
                <c:pt idx="4">
                  <c:v>-5</c:v>
                </c:pt>
                <c:pt idx="5">
                  <c:v>-4</c:v>
                </c:pt>
                <c:pt idx="6">
                  <c:v>-3</c:v>
                </c:pt>
                <c:pt idx="7">
                  <c:v>-2</c:v>
                </c:pt>
                <c:pt idx="8">
                  <c:v>-1</c:v>
                </c:pt>
                <c:pt idx="9">
                  <c:v>0</c:v>
                </c:pt>
                <c:pt idx="10">
                  <c:v>1</c:v>
                </c:pt>
                <c:pt idx="11">
                  <c:v>2</c:v>
                </c:pt>
                <c:pt idx="12">
                  <c:v>3</c:v>
                </c:pt>
                <c:pt idx="13">
                  <c:v>4</c:v>
                </c:pt>
                <c:pt idx="14">
                  <c:v>5</c:v>
                </c:pt>
                <c:pt idx="15">
                  <c:v>6</c:v>
                </c:pt>
                <c:pt idx="16">
                  <c:v>7</c:v>
                </c:pt>
                <c:pt idx="17">
                  <c:v>8</c:v>
                </c:pt>
                <c:pt idx="18">
                  <c:v>9</c:v>
                </c:pt>
                <c:pt idx="19">
                  <c:v>10</c:v>
                </c:pt>
              </c:numCache>
            </c:numRef>
          </c:cat>
          <c:val>
            <c:numRef>
              <c:f>Sheet1!$Q$28:$AJ$28</c:f>
              <c:numCache>
                <c:formatCode>General</c:formatCode>
                <c:ptCount val="20"/>
                <c:pt idx="0">
                  <c:v>1.0003820325999999</c:v>
                </c:pt>
                <c:pt idx="1">
                  <c:v>0.99775296829999904</c:v>
                </c:pt>
                <c:pt idx="2">
                  <c:v>0.99524195729999998</c:v>
                </c:pt>
                <c:pt idx="3">
                  <c:v>0.99326978609999905</c:v>
                </c:pt>
                <c:pt idx="4">
                  <c:v>0.99204702209999995</c:v>
                </c:pt>
                <c:pt idx="5">
                  <c:v>0.99028661060000001</c:v>
                </c:pt>
                <c:pt idx="6">
                  <c:v>0.99256055710000002</c:v>
                </c:pt>
                <c:pt idx="7">
                  <c:v>0.99179065529999999</c:v>
                </c:pt>
                <c:pt idx="8">
                  <c:v>0.99547687129999896</c:v>
                </c:pt>
                <c:pt idx="9">
                  <c:v>1.0053989206</c:v>
                </c:pt>
                <c:pt idx="10">
                  <c:v>1.0122454984</c:v>
                </c:pt>
                <c:pt idx="11">
                  <c:v>1.010471002099999</c:v>
                </c:pt>
                <c:pt idx="12">
                  <c:v>1.007121983799999</c:v>
                </c:pt>
                <c:pt idx="13">
                  <c:v>1.0040786096000001</c:v>
                </c:pt>
                <c:pt idx="14">
                  <c:v>1.0005623285</c:v>
                </c:pt>
                <c:pt idx="15">
                  <c:v>1.0012536236</c:v>
                </c:pt>
                <c:pt idx="16">
                  <c:v>1.000171235599999</c:v>
                </c:pt>
                <c:pt idx="17">
                  <c:v>1.001069073699999</c:v>
                </c:pt>
                <c:pt idx="18">
                  <c:v>1.0028955011</c:v>
                </c:pt>
                <c:pt idx="19">
                  <c:v>1.004976069</c:v>
                </c:pt>
              </c:numCache>
            </c:numRef>
          </c:val>
        </c:ser>
        <c:dLbls>
          <c:showLegendKey val="0"/>
          <c:showVal val="0"/>
          <c:showCatName val="0"/>
          <c:showSerName val="0"/>
          <c:showPercent val="0"/>
          <c:showBubbleSize val="0"/>
        </c:dLbls>
        <c:gapWidth val="150"/>
        <c:axId val="100729600"/>
        <c:axId val="100731136"/>
      </c:barChart>
      <c:catAx>
        <c:axId val="100729600"/>
        <c:scaling>
          <c:orientation val="minMax"/>
        </c:scaling>
        <c:delete val="0"/>
        <c:axPos val="b"/>
        <c:numFmt formatCode="General" sourceLinked="1"/>
        <c:majorTickMark val="out"/>
        <c:minorTickMark val="none"/>
        <c:tickLblPos val="low"/>
        <c:txPr>
          <a:bodyPr/>
          <a:lstStyle/>
          <a:p>
            <a:pPr>
              <a:defRPr sz="1200">
                <a:latin typeface="Times New Roman" panose="02020603050405020304" pitchFamily="18" charset="0"/>
                <a:cs typeface="Times New Roman" panose="02020603050405020304" pitchFamily="18" charset="0"/>
              </a:defRPr>
            </a:pPr>
            <a:endParaRPr lang="en-US"/>
          </a:p>
        </c:txPr>
        <c:crossAx val="100731136"/>
        <c:crossesAt val="1"/>
        <c:auto val="1"/>
        <c:lblAlgn val="ctr"/>
        <c:lblOffset val="100"/>
        <c:noMultiLvlLbl val="0"/>
      </c:catAx>
      <c:valAx>
        <c:axId val="100731136"/>
        <c:scaling>
          <c:orientation val="minMax"/>
          <c:min val="0.98499999999999999"/>
        </c:scaling>
        <c:delete val="0"/>
        <c:axPos val="l"/>
        <c:majorGridlines>
          <c:spPr>
            <a:ln>
              <a:noFill/>
            </a:ln>
          </c:spPr>
        </c:majorGridlines>
        <c:numFmt formatCode="#,##0.000" sourceLinked="0"/>
        <c:majorTickMark val="out"/>
        <c:minorTickMark val="none"/>
        <c:tickLblPos val="nextTo"/>
        <c:txPr>
          <a:bodyPr/>
          <a:lstStyle/>
          <a:p>
            <a:pPr>
              <a:defRPr sz="1200">
                <a:latin typeface="Times New Roman" panose="02020603050405020304" pitchFamily="18" charset="0"/>
                <a:cs typeface="Times New Roman" panose="02020603050405020304" pitchFamily="18" charset="0"/>
              </a:defRPr>
            </a:pPr>
            <a:endParaRPr lang="en-US"/>
          </a:p>
        </c:txPr>
        <c:crossAx val="100729600"/>
        <c:crosses val="autoZero"/>
        <c:crossBetween val="between"/>
      </c:valAx>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108786339374298E-2"/>
          <c:y val="1.8702128248232301E-2"/>
          <c:w val="0.94589121366062601"/>
          <c:h val="0.903188587571496"/>
        </c:manualLayout>
      </c:layout>
      <c:lineChart>
        <c:grouping val="standard"/>
        <c:varyColors val="0"/>
        <c:ser>
          <c:idx val="0"/>
          <c:order val="1"/>
          <c:tx>
            <c:v>BuyRatioUSD</c:v>
          </c:tx>
          <c:marker>
            <c:symbol val="none"/>
          </c:marker>
          <c:cat>
            <c:multiLvlStrRef>
              <c:f>'1999-2013ExcessAntti'!$P$23:$AO$24</c:f>
              <c:multiLvlStrCache>
                <c:ptCount val="26"/>
                <c:lvl>
                  <c:pt idx="4">
                    <c:v>**</c:v>
                  </c:pt>
                  <c:pt idx="5">
                    <c:v>***</c:v>
                  </c:pt>
                  <c:pt idx="6">
                    <c:v>***</c:v>
                  </c:pt>
                  <c:pt idx="7">
                    <c:v>***</c:v>
                  </c:pt>
                  <c:pt idx="12">
                    <c:v>*</c:v>
                  </c:pt>
                  <c:pt idx="14">
                    <c:v>***</c:v>
                  </c:pt>
                  <c:pt idx="15">
                    <c:v>***</c:v>
                  </c:pt>
                  <c:pt idx="18">
                    <c:v>**</c:v>
                  </c:pt>
                  <c:pt idx="20">
                    <c:v>**</c:v>
                  </c:pt>
                  <c:pt idx="23">
                    <c:v>***</c:v>
                  </c:pt>
                </c:lvl>
                <c:lvl>
                  <c:pt idx="0">
                    <c:v>T-9</c:v>
                  </c:pt>
                  <c:pt idx="1">
                    <c:v>T-8</c:v>
                  </c:pt>
                  <c:pt idx="2">
                    <c:v>T-7</c:v>
                  </c:pt>
                  <c:pt idx="3">
                    <c:v>T-6</c:v>
                  </c:pt>
                  <c:pt idx="4">
                    <c:v>T-5</c:v>
                  </c:pt>
                  <c:pt idx="5">
                    <c:v>T-4</c:v>
                  </c:pt>
                  <c:pt idx="6">
                    <c:v>T-3 10H</c:v>
                  </c:pt>
                  <c:pt idx="7">
                    <c:v>T-3 11H</c:v>
                  </c:pt>
                  <c:pt idx="8">
                    <c:v>T-3 12H</c:v>
                  </c:pt>
                  <c:pt idx="9">
                    <c:v>T-3 13H</c:v>
                  </c:pt>
                  <c:pt idx="10">
                    <c:v>T-3 14H</c:v>
                  </c:pt>
                  <c:pt idx="11">
                    <c:v>T-3 15H</c:v>
                  </c:pt>
                  <c:pt idx="12">
                    <c:v>T-3 16H</c:v>
                  </c:pt>
                  <c:pt idx="13">
                    <c:v>T-2</c:v>
                  </c:pt>
                  <c:pt idx="14">
                    <c:v>T-1</c:v>
                  </c:pt>
                  <c:pt idx="15">
                    <c:v>T</c:v>
                  </c:pt>
                  <c:pt idx="16">
                    <c:v>T+1</c:v>
                  </c:pt>
                  <c:pt idx="17">
                    <c:v>T+2</c:v>
                  </c:pt>
                  <c:pt idx="18">
                    <c:v>T+3</c:v>
                  </c:pt>
                  <c:pt idx="19">
                    <c:v>T+4</c:v>
                  </c:pt>
                  <c:pt idx="20">
                    <c:v>T+5</c:v>
                  </c:pt>
                  <c:pt idx="21">
                    <c:v>T+6</c:v>
                  </c:pt>
                  <c:pt idx="22">
                    <c:v>T+7</c:v>
                  </c:pt>
                  <c:pt idx="23">
                    <c:v>T+8</c:v>
                  </c:pt>
                  <c:pt idx="24">
                    <c:v>T+9</c:v>
                  </c:pt>
                  <c:pt idx="25">
                    <c:v>T+10</c:v>
                  </c:pt>
                </c:lvl>
              </c:multiLvlStrCache>
            </c:multiLvlStrRef>
          </c:cat>
          <c:val>
            <c:numRef>
              <c:f>'1999-2013ExcessAntti'!$P$22:$AO$22</c:f>
              <c:numCache>
                <c:formatCode>General</c:formatCode>
                <c:ptCount val="26"/>
                <c:pt idx="0">
                  <c:v>-6.28766E-4</c:v>
                </c:pt>
                <c:pt idx="1">
                  <c:v>7.4081700000000006E-5</c:v>
                </c:pt>
                <c:pt idx="2">
                  <c:v>-2.6225599999999999E-3</c:v>
                </c:pt>
                <c:pt idx="3">
                  <c:v>-4.3936829999999998E-3</c:v>
                </c:pt>
                <c:pt idx="4">
                  <c:v>-6.936897E-3</c:v>
                </c:pt>
                <c:pt idx="5">
                  <c:v>-8.6760369999999993E-3</c:v>
                </c:pt>
                <c:pt idx="6">
                  <c:v>-2.1298945999999999E-2</c:v>
                </c:pt>
                <c:pt idx="7">
                  <c:v>-3.0165878E-2</c:v>
                </c:pt>
                <c:pt idx="8">
                  <c:v>-8.4470080000000006E-3</c:v>
                </c:pt>
                <c:pt idx="9">
                  <c:v>1.7369212000000001E-3</c:v>
                </c:pt>
                <c:pt idx="10">
                  <c:v>-1.460984E-3</c:v>
                </c:pt>
                <c:pt idx="11">
                  <c:v>-4.9535339999999999E-3</c:v>
                </c:pt>
                <c:pt idx="12">
                  <c:v>-7.0485410000000002E-3</c:v>
                </c:pt>
                <c:pt idx="13">
                  <c:v>-3.82578E-3</c:v>
                </c:pt>
                <c:pt idx="14">
                  <c:v>8.5907907999999995E-3</c:v>
                </c:pt>
                <c:pt idx="15">
                  <c:v>1.8655003E-2</c:v>
                </c:pt>
                <c:pt idx="16">
                  <c:v>4.6645321999999999E-3</c:v>
                </c:pt>
                <c:pt idx="17">
                  <c:v>4.6402743000000003E-3</c:v>
                </c:pt>
                <c:pt idx="18">
                  <c:v>4.9973978E-3</c:v>
                </c:pt>
                <c:pt idx="19">
                  <c:v>-7.32626E-4</c:v>
                </c:pt>
                <c:pt idx="20">
                  <c:v>6.0705571000000003E-3</c:v>
                </c:pt>
                <c:pt idx="21" formatCode="0.00E+00">
                  <c:v>-4.9277630000000001E-6</c:v>
                </c:pt>
                <c:pt idx="22">
                  <c:v>-2.7879979999999999E-3</c:v>
                </c:pt>
                <c:pt idx="23">
                  <c:v>-9.0396950000000004E-3</c:v>
                </c:pt>
                <c:pt idx="24">
                  <c:v>1.5505097000000001E-3</c:v>
                </c:pt>
                <c:pt idx="25">
                  <c:v>1.2493262999999999E-3</c:v>
                </c:pt>
              </c:numCache>
            </c:numRef>
          </c:val>
          <c:smooth val="0"/>
        </c:ser>
        <c:ser>
          <c:idx val="1"/>
          <c:order val="0"/>
          <c:tx>
            <c:v>BuyRatioUSD</c:v>
          </c:tx>
          <c:marker>
            <c:symbol val="none"/>
          </c:marker>
          <c:cat>
            <c:multiLvlStrRef>
              <c:f>'1999-2013ExcessAntti'!$P$23:$AO$24</c:f>
              <c:multiLvlStrCache>
                <c:ptCount val="26"/>
                <c:lvl>
                  <c:pt idx="4">
                    <c:v>**</c:v>
                  </c:pt>
                  <c:pt idx="5">
                    <c:v>***</c:v>
                  </c:pt>
                  <c:pt idx="6">
                    <c:v>***</c:v>
                  </c:pt>
                  <c:pt idx="7">
                    <c:v>***</c:v>
                  </c:pt>
                  <c:pt idx="12">
                    <c:v>*</c:v>
                  </c:pt>
                  <c:pt idx="14">
                    <c:v>***</c:v>
                  </c:pt>
                  <c:pt idx="15">
                    <c:v>***</c:v>
                  </c:pt>
                  <c:pt idx="18">
                    <c:v>**</c:v>
                  </c:pt>
                  <c:pt idx="20">
                    <c:v>**</c:v>
                  </c:pt>
                  <c:pt idx="23">
                    <c:v>***</c:v>
                  </c:pt>
                </c:lvl>
                <c:lvl>
                  <c:pt idx="0">
                    <c:v>T-9</c:v>
                  </c:pt>
                  <c:pt idx="1">
                    <c:v>T-8</c:v>
                  </c:pt>
                  <c:pt idx="2">
                    <c:v>T-7</c:v>
                  </c:pt>
                  <c:pt idx="3">
                    <c:v>T-6</c:v>
                  </c:pt>
                  <c:pt idx="4">
                    <c:v>T-5</c:v>
                  </c:pt>
                  <c:pt idx="5">
                    <c:v>T-4</c:v>
                  </c:pt>
                  <c:pt idx="6">
                    <c:v>T-3 10H</c:v>
                  </c:pt>
                  <c:pt idx="7">
                    <c:v>T-3 11H</c:v>
                  </c:pt>
                  <c:pt idx="8">
                    <c:v>T-3 12H</c:v>
                  </c:pt>
                  <c:pt idx="9">
                    <c:v>T-3 13H</c:v>
                  </c:pt>
                  <c:pt idx="10">
                    <c:v>T-3 14H</c:v>
                  </c:pt>
                  <c:pt idx="11">
                    <c:v>T-3 15H</c:v>
                  </c:pt>
                  <c:pt idx="12">
                    <c:v>T-3 16H</c:v>
                  </c:pt>
                  <c:pt idx="13">
                    <c:v>T-2</c:v>
                  </c:pt>
                  <c:pt idx="14">
                    <c:v>T-1</c:v>
                  </c:pt>
                  <c:pt idx="15">
                    <c:v>T</c:v>
                  </c:pt>
                  <c:pt idx="16">
                    <c:v>T+1</c:v>
                  </c:pt>
                  <c:pt idx="17">
                    <c:v>T+2</c:v>
                  </c:pt>
                  <c:pt idx="18">
                    <c:v>T+3</c:v>
                  </c:pt>
                  <c:pt idx="19">
                    <c:v>T+4</c:v>
                  </c:pt>
                  <c:pt idx="20">
                    <c:v>T+5</c:v>
                  </c:pt>
                  <c:pt idx="21">
                    <c:v>T+6</c:v>
                  </c:pt>
                  <c:pt idx="22">
                    <c:v>T+7</c:v>
                  </c:pt>
                  <c:pt idx="23">
                    <c:v>T+8</c:v>
                  </c:pt>
                  <c:pt idx="24">
                    <c:v>T+9</c:v>
                  </c:pt>
                  <c:pt idx="25">
                    <c:v>T+10</c:v>
                  </c:pt>
                </c:lvl>
              </c:multiLvlStrCache>
            </c:multiLvlStrRef>
          </c:cat>
          <c:val>
            <c:numRef>
              <c:f>'1999-2013ExcessAntti'!$P$22:$AO$22</c:f>
              <c:numCache>
                <c:formatCode>General</c:formatCode>
                <c:ptCount val="26"/>
                <c:pt idx="0">
                  <c:v>-6.28766E-4</c:v>
                </c:pt>
                <c:pt idx="1">
                  <c:v>7.4081700000000006E-5</c:v>
                </c:pt>
                <c:pt idx="2">
                  <c:v>-2.6225599999999999E-3</c:v>
                </c:pt>
                <c:pt idx="3">
                  <c:v>-4.3936829999999998E-3</c:v>
                </c:pt>
                <c:pt idx="4">
                  <c:v>-6.936897E-3</c:v>
                </c:pt>
                <c:pt idx="5">
                  <c:v>-8.6760369999999993E-3</c:v>
                </c:pt>
                <c:pt idx="6">
                  <c:v>-2.1298945999999999E-2</c:v>
                </c:pt>
                <c:pt idx="7">
                  <c:v>-3.0165878E-2</c:v>
                </c:pt>
                <c:pt idx="8">
                  <c:v>-8.4470080000000006E-3</c:v>
                </c:pt>
                <c:pt idx="9">
                  <c:v>1.7369212000000001E-3</c:v>
                </c:pt>
                <c:pt idx="10">
                  <c:v>-1.460984E-3</c:v>
                </c:pt>
                <c:pt idx="11">
                  <c:v>-4.9535339999999999E-3</c:v>
                </c:pt>
                <c:pt idx="12">
                  <c:v>-7.0485410000000002E-3</c:v>
                </c:pt>
                <c:pt idx="13">
                  <c:v>-3.82578E-3</c:v>
                </c:pt>
                <c:pt idx="14">
                  <c:v>8.5907907999999995E-3</c:v>
                </c:pt>
                <c:pt idx="15">
                  <c:v>1.8655003E-2</c:v>
                </c:pt>
                <c:pt idx="16">
                  <c:v>4.6645321999999999E-3</c:v>
                </c:pt>
                <c:pt idx="17">
                  <c:v>4.6402743000000003E-3</c:v>
                </c:pt>
                <c:pt idx="18">
                  <c:v>4.9973978E-3</c:v>
                </c:pt>
                <c:pt idx="19">
                  <c:v>-7.32626E-4</c:v>
                </c:pt>
                <c:pt idx="20">
                  <c:v>6.0705571000000003E-3</c:v>
                </c:pt>
                <c:pt idx="21" formatCode="0.00E+00">
                  <c:v>-4.9277630000000001E-6</c:v>
                </c:pt>
                <c:pt idx="22">
                  <c:v>-2.7879979999999999E-3</c:v>
                </c:pt>
                <c:pt idx="23">
                  <c:v>-9.0396950000000004E-3</c:v>
                </c:pt>
                <c:pt idx="24">
                  <c:v>1.5505097000000001E-3</c:v>
                </c:pt>
                <c:pt idx="25">
                  <c:v>1.2493262999999999E-3</c:v>
                </c:pt>
              </c:numCache>
            </c:numRef>
          </c:val>
          <c:smooth val="0"/>
        </c:ser>
        <c:dLbls>
          <c:showLegendKey val="0"/>
          <c:showVal val="0"/>
          <c:showCatName val="0"/>
          <c:showSerName val="0"/>
          <c:showPercent val="0"/>
          <c:showBubbleSize val="0"/>
        </c:dLbls>
        <c:marker val="1"/>
        <c:smooth val="0"/>
        <c:axId val="100744192"/>
        <c:axId val="100766464"/>
      </c:lineChart>
      <c:catAx>
        <c:axId val="100744192"/>
        <c:scaling>
          <c:orientation val="minMax"/>
        </c:scaling>
        <c:delete val="0"/>
        <c:axPos val="b"/>
        <c:numFmt formatCode="General" sourceLinked="1"/>
        <c:majorTickMark val="in"/>
        <c:minorTickMark val="none"/>
        <c:tickLblPos val="low"/>
        <c:txPr>
          <a:bodyPr/>
          <a:lstStyle/>
          <a:p>
            <a:pPr>
              <a:defRPr sz="1200"/>
            </a:pPr>
            <a:endParaRPr lang="en-US"/>
          </a:p>
        </c:txPr>
        <c:crossAx val="100766464"/>
        <c:crosses val="autoZero"/>
        <c:auto val="1"/>
        <c:lblAlgn val="ctr"/>
        <c:lblOffset val="100"/>
        <c:noMultiLvlLbl val="0"/>
      </c:catAx>
      <c:valAx>
        <c:axId val="100766464"/>
        <c:scaling>
          <c:orientation val="minMax"/>
        </c:scaling>
        <c:delete val="0"/>
        <c:axPos val="l"/>
        <c:majorGridlines>
          <c:spPr>
            <a:ln>
              <a:noFill/>
            </a:ln>
          </c:spPr>
        </c:majorGridlines>
        <c:numFmt formatCode="0.0%" sourceLinked="0"/>
        <c:majorTickMark val="out"/>
        <c:minorTickMark val="none"/>
        <c:tickLblPos val="nextTo"/>
        <c:crossAx val="100744192"/>
        <c:crosses val="autoZero"/>
        <c:crossBetween val="between"/>
        <c:majorUnit val="0.01"/>
      </c:valAx>
      <c:spPr>
        <a:ln>
          <a:solidFill>
            <a:schemeClr val="bg1">
              <a:lumMod val="75000"/>
              <a:alpha val="32000"/>
            </a:schemeClr>
          </a:solidFill>
        </a:ln>
      </c:spPr>
    </c:plotArea>
    <c:plotVisOnly val="1"/>
    <c:dispBlanksAs val="gap"/>
    <c:showDLblsOverMax val="0"/>
  </c:chart>
  <c:spPr>
    <a:ln>
      <a:noFill/>
    </a:ln>
  </c:spPr>
  <c:txPr>
    <a:bodyPr/>
    <a:lstStyle/>
    <a:p>
      <a:pPr>
        <a:defRPr sz="1100">
          <a:latin typeface="+mj-lt"/>
          <a:cs typeface="Times New Roman" panose="02020603050405020304" pitchFamily="18" charset="0"/>
        </a:defRPr>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47290488110677"/>
          <c:y val="2.0954253818803011E-2"/>
          <c:w val="0.87226746453022197"/>
          <c:h val="0.83799584847943109"/>
        </c:manualLayout>
      </c:layout>
      <c:lineChart>
        <c:grouping val="standard"/>
        <c:varyColors val="0"/>
        <c:ser>
          <c:idx val="0"/>
          <c:order val="0"/>
          <c:tx>
            <c:v/>
          </c:tx>
          <c:spPr>
            <a:ln>
              <a:solidFill>
                <a:srgbClr val="FF0000"/>
              </a:solidFill>
            </a:ln>
          </c:spPr>
          <c:marker>
            <c:symbol val="none"/>
          </c:marker>
          <c:cat>
            <c:strRef>
              <c:f>Cost!$D$3:$D$23</c:f>
              <c:strCache>
                <c:ptCount val="20"/>
                <c:pt idx="0">
                  <c:v>T-9</c:v>
                </c:pt>
                <c:pt idx="1">
                  <c:v>T-8</c:v>
                </c:pt>
                <c:pt idx="2">
                  <c:v>T-7</c:v>
                </c:pt>
                <c:pt idx="3">
                  <c:v>T-6</c:v>
                </c:pt>
                <c:pt idx="4">
                  <c:v>T-5</c:v>
                </c:pt>
                <c:pt idx="5">
                  <c:v>T-4</c:v>
                </c:pt>
                <c:pt idx="6">
                  <c:v>T-3</c:v>
                </c:pt>
                <c:pt idx="7">
                  <c:v>T-2</c:v>
                </c:pt>
                <c:pt idx="8">
                  <c:v>T-1</c:v>
                </c:pt>
                <c:pt idx="9">
                  <c:v>T</c:v>
                </c:pt>
                <c:pt idx="10">
                  <c:v>T+1</c:v>
                </c:pt>
                <c:pt idx="11">
                  <c:v>T+2</c:v>
                </c:pt>
                <c:pt idx="12">
                  <c:v>T+3</c:v>
                </c:pt>
                <c:pt idx="13">
                  <c:v>T+4</c:v>
                </c:pt>
                <c:pt idx="14">
                  <c:v>T+5</c:v>
                </c:pt>
                <c:pt idx="15">
                  <c:v>T+6</c:v>
                </c:pt>
                <c:pt idx="16">
                  <c:v>T+7</c:v>
                </c:pt>
                <c:pt idx="17">
                  <c:v>T+8</c:v>
                </c:pt>
                <c:pt idx="18">
                  <c:v>T+9</c:v>
                </c:pt>
                <c:pt idx="19">
                  <c:v>T+10</c:v>
                </c:pt>
              </c:strCache>
            </c:strRef>
          </c:cat>
          <c:val>
            <c:numRef>
              <c:f>Cost!$E$3:$E$22</c:f>
              <c:numCache>
                <c:formatCode>0.00E+00</c:formatCode>
                <c:ptCount val="20"/>
                <c:pt idx="0">
                  <c:v>-8.833528E-8</c:v>
                </c:pt>
                <c:pt idx="1">
                  <c:v>4.1373989000000002E-6</c:v>
                </c:pt>
                <c:pt idx="2">
                  <c:v>-9.4071649999999998E-7</c:v>
                </c:pt>
                <c:pt idx="3">
                  <c:v>-5.7093150000000003E-7</c:v>
                </c:pt>
                <c:pt idx="4">
                  <c:v>3.2667943999999998E-6</c:v>
                </c:pt>
                <c:pt idx="5">
                  <c:v>-2.0142760000000001E-6</c:v>
                </c:pt>
                <c:pt idx="6">
                  <c:v>-4.3109989999999997E-6</c:v>
                </c:pt>
                <c:pt idx="7">
                  <c:v>-2.68179E-6</c:v>
                </c:pt>
                <c:pt idx="8">
                  <c:v>5.3864592000000002E-6</c:v>
                </c:pt>
                <c:pt idx="9">
                  <c:v>4.2913134000000002E-6</c:v>
                </c:pt>
                <c:pt idx="10">
                  <c:v>-9.4188920000000004E-7</c:v>
                </c:pt>
                <c:pt idx="11">
                  <c:v>-1.6625960000000001E-6</c:v>
                </c:pt>
                <c:pt idx="12">
                  <c:v>2.7256194999999998E-6</c:v>
                </c:pt>
                <c:pt idx="13">
                  <c:v>2.8270959000000002E-7</c:v>
                </c:pt>
                <c:pt idx="14">
                  <c:v>-5.4097000000000001E-7</c:v>
                </c:pt>
                <c:pt idx="15">
                  <c:v>8.1610097000000003E-7</c:v>
                </c:pt>
                <c:pt idx="16">
                  <c:v>-4.9514460000000004E-7</c:v>
                </c:pt>
                <c:pt idx="17">
                  <c:v>-3.7797099999999998E-6</c:v>
                </c:pt>
                <c:pt idx="18">
                  <c:v>-5.1583360000000002E-7</c:v>
                </c:pt>
                <c:pt idx="19">
                  <c:v>-4.6640980000000002E-7</c:v>
                </c:pt>
              </c:numCache>
            </c:numRef>
          </c:val>
          <c:smooth val="0"/>
        </c:ser>
        <c:ser>
          <c:idx val="1"/>
          <c:order val="1"/>
          <c:tx>
            <c:v/>
          </c:tx>
          <c:marker>
            <c:symbol val="none"/>
          </c:marker>
          <c:cat>
            <c:strRef>
              <c:f>Cost!$D$3:$D$23</c:f>
              <c:strCache>
                <c:ptCount val="20"/>
                <c:pt idx="0">
                  <c:v>T-9</c:v>
                </c:pt>
                <c:pt idx="1">
                  <c:v>T-8</c:v>
                </c:pt>
                <c:pt idx="2">
                  <c:v>T-7</c:v>
                </c:pt>
                <c:pt idx="3">
                  <c:v>T-6</c:v>
                </c:pt>
                <c:pt idx="4">
                  <c:v>T-5</c:v>
                </c:pt>
                <c:pt idx="5">
                  <c:v>T-4</c:v>
                </c:pt>
                <c:pt idx="6">
                  <c:v>T-3</c:v>
                </c:pt>
                <c:pt idx="7">
                  <c:v>T-2</c:v>
                </c:pt>
                <c:pt idx="8">
                  <c:v>T-1</c:v>
                </c:pt>
                <c:pt idx="9">
                  <c:v>T</c:v>
                </c:pt>
                <c:pt idx="10">
                  <c:v>T+1</c:v>
                </c:pt>
                <c:pt idx="11">
                  <c:v>T+2</c:v>
                </c:pt>
                <c:pt idx="12">
                  <c:v>T+3</c:v>
                </c:pt>
                <c:pt idx="13">
                  <c:v>T+4</c:v>
                </c:pt>
                <c:pt idx="14">
                  <c:v>T+5</c:v>
                </c:pt>
                <c:pt idx="15">
                  <c:v>T+6</c:v>
                </c:pt>
                <c:pt idx="16">
                  <c:v>T+7</c:v>
                </c:pt>
                <c:pt idx="17">
                  <c:v>T+8</c:v>
                </c:pt>
                <c:pt idx="18">
                  <c:v>T+9</c:v>
                </c:pt>
                <c:pt idx="19">
                  <c:v>T+10</c:v>
                </c:pt>
              </c:strCache>
            </c:strRef>
          </c:cat>
          <c:val>
            <c:numRef>
              <c:f>Cost!$G$3:$G$22</c:f>
              <c:numCache>
                <c:formatCode>0.00E+00</c:formatCode>
                <c:ptCount val="20"/>
                <c:pt idx="0">
                  <c:v>-1.2111189999999999E-7</c:v>
                </c:pt>
                <c:pt idx="1">
                  <c:v>-9.5699770000000003E-8</c:v>
                </c:pt>
                <c:pt idx="2">
                  <c:v>-4.9115259999999996E-7</c:v>
                </c:pt>
                <c:pt idx="3">
                  <c:v>-6.7917510000000001E-6</c:v>
                </c:pt>
                <c:pt idx="4">
                  <c:v>-4.9388229999999996E-6</c:v>
                </c:pt>
                <c:pt idx="5">
                  <c:v>-1.0222E-5</c:v>
                </c:pt>
                <c:pt idx="6">
                  <c:v>-9.5977130000000002E-6</c:v>
                </c:pt>
                <c:pt idx="7">
                  <c:v>-1.704992E-6</c:v>
                </c:pt>
                <c:pt idx="8">
                  <c:v>3.7763639999999998E-6</c:v>
                </c:pt>
                <c:pt idx="9">
                  <c:v>1.0192399999999999E-5</c:v>
                </c:pt>
                <c:pt idx="10">
                  <c:v>2.4250399999999999E-6</c:v>
                </c:pt>
                <c:pt idx="11">
                  <c:v>5.6407044999999999E-6</c:v>
                </c:pt>
                <c:pt idx="12">
                  <c:v>4.8721382E-6</c:v>
                </c:pt>
                <c:pt idx="13">
                  <c:v>1.8114851000000001E-6</c:v>
                </c:pt>
                <c:pt idx="14">
                  <c:v>5.9744837999999998E-6</c:v>
                </c:pt>
                <c:pt idx="15">
                  <c:v>1.9425929999999999E-6</c:v>
                </c:pt>
                <c:pt idx="16">
                  <c:v>-9.3213479999999996E-7</c:v>
                </c:pt>
                <c:pt idx="17">
                  <c:v>6.6463157999999995E-7</c:v>
                </c:pt>
                <c:pt idx="18">
                  <c:v>4.841081E-7</c:v>
                </c:pt>
                <c:pt idx="19">
                  <c:v>3.1438431E-7</c:v>
                </c:pt>
              </c:numCache>
            </c:numRef>
          </c:val>
          <c:smooth val="0"/>
        </c:ser>
        <c:dLbls>
          <c:showLegendKey val="0"/>
          <c:showVal val="0"/>
          <c:showCatName val="0"/>
          <c:showSerName val="0"/>
          <c:showPercent val="0"/>
          <c:showBubbleSize val="0"/>
        </c:dLbls>
        <c:marker val="1"/>
        <c:smooth val="0"/>
        <c:axId val="32868608"/>
        <c:axId val="32908800"/>
      </c:lineChart>
      <c:catAx>
        <c:axId val="32868608"/>
        <c:scaling>
          <c:orientation val="minMax"/>
        </c:scaling>
        <c:delete val="0"/>
        <c:axPos val="b"/>
        <c:numFmt formatCode="General" sourceLinked="1"/>
        <c:majorTickMark val="out"/>
        <c:minorTickMark val="none"/>
        <c:tickLblPos val="low"/>
        <c:txPr>
          <a:bodyPr rot="-5400000" vert="horz"/>
          <a:lstStyle/>
          <a:p>
            <a:pPr>
              <a:defRPr/>
            </a:pPr>
            <a:endParaRPr lang="en-US"/>
          </a:p>
        </c:txPr>
        <c:crossAx val="32908800"/>
        <c:crosses val="autoZero"/>
        <c:auto val="1"/>
        <c:lblAlgn val="ctr"/>
        <c:lblOffset val="100"/>
        <c:noMultiLvlLbl val="0"/>
      </c:catAx>
      <c:valAx>
        <c:axId val="32908800"/>
        <c:scaling>
          <c:orientation val="minMax"/>
        </c:scaling>
        <c:delete val="0"/>
        <c:axPos val="l"/>
        <c:majorGridlines>
          <c:spPr>
            <a:ln>
              <a:noFill/>
            </a:ln>
          </c:spPr>
        </c:majorGridlines>
        <c:numFmt formatCode="0.0000%" sourceLinked="0"/>
        <c:majorTickMark val="out"/>
        <c:minorTickMark val="none"/>
        <c:tickLblPos val="nextTo"/>
        <c:crossAx val="32868608"/>
        <c:crosses val="autoZero"/>
        <c:crossBetween val="between"/>
      </c:valAx>
    </c:plotArea>
    <c:plotVisOnly val="1"/>
    <c:dispBlanksAs val="gap"/>
    <c:showDLblsOverMax val="0"/>
  </c:chart>
  <c:txPr>
    <a:bodyPr/>
    <a:lstStyle/>
    <a:p>
      <a:pPr>
        <a:defRPr sz="12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title>
      <c:tx>
        <c:rich>
          <a:bodyPr/>
          <a:lstStyle/>
          <a:p>
            <a:pPr>
              <a:defRPr sz="1600"/>
            </a:pPr>
            <a:r>
              <a:rPr lang="en-US" sz="1600" dirty="0" smtClean="0">
                <a:latin typeface="Times New Roman"/>
                <a:cs typeface="Times New Roman"/>
              </a:rPr>
              <a:t>Returns </a:t>
            </a:r>
            <a:r>
              <a:rPr lang="en-US" sz="1600" dirty="0">
                <a:latin typeface="Times New Roman"/>
                <a:cs typeface="Times New Roman"/>
              </a:rPr>
              <a:t>from</a:t>
            </a:r>
            <a:r>
              <a:rPr lang="en-US" sz="1600" baseline="0" dirty="0">
                <a:latin typeface="Times New Roman"/>
                <a:cs typeface="Times New Roman"/>
              </a:rPr>
              <a:t> T-8 to T-4 in deciles of stocks sorted by the mutual funds' ownership percentage</a:t>
            </a:r>
            <a:endParaRPr lang="en-US" sz="1600" dirty="0">
              <a:latin typeface="Times New Roman"/>
              <a:cs typeface="Times New Roman"/>
            </a:endParaRPr>
          </a:p>
        </c:rich>
      </c:tx>
      <c:layout/>
      <c:overlay val="0"/>
    </c:title>
    <c:autoTitleDeleted val="0"/>
    <c:plotArea>
      <c:layout/>
      <c:barChart>
        <c:barDir val="col"/>
        <c:grouping val="clustered"/>
        <c:varyColors val="0"/>
        <c:ser>
          <c:idx val="0"/>
          <c:order val="0"/>
          <c:tx>
            <c:strRef>
              <c:f>Sheet1!$M$6</c:f>
              <c:strCache>
                <c:ptCount val="1"/>
                <c:pt idx="0">
                  <c:v>Value weighted</c:v>
                </c:pt>
              </c:strCache>
            </c:strRef>
          </c:tx>
          <c:invertIfNegative val="0"/>
          <c:cat>
            <c:numRef>
              <c:f>Sheet1!$L$7:$L$16</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Sheet1!$M$19:$M$28</c:f>
              <c:numCache>
                <c:formatCode>0%</c:formatCode>
                <c:ptCount val="10"/>
                <c:pt idx="0">
                  <c:v>-4.1000000000000002E-2</c:v>
                </c:pt>
                <c:pt idx="1">
                  <c:v>2.7E-2</c:v>
                </c:pt>
                <c:pt idx="2">
                  <c:v>-1.7999999999999999E-2</c:v>
                </c:pt>
                <c:pt idx="3">
                  <c:v>-3.1E-2</c:v>
                </c:pt>
                <c:pt idx="4">
                  <c:v>-8.9999999999999993E-3</c:v>
                </c:pt>
                <c:pt idx="5">
                  <c:v>-4.0000000000000001E-3</c:v>
                </c:pt>
                <c:pt idx="6">
                  <c:v>-8.3000000000000004E-2</c:v>
                </c:pt>
                <c:pt idx="7">
                  <c:v>-7.0999999999999994E-2</c:v>
                </c:pt>
                <c:pt idx="8">
                  <c:v>-6.5000000000000002E-2</c:v>
                </c:pt>
                <c:pt idx="9">
                  <c:v>-0.107</c:v>
                </c:pt>
              </c:numCache>
            </c:numRef>
          </c:val>
        </c:ser>
        <c:ser>
          <c:idx val="1"/>
          <c:order val="1"/>
          <c:tx>
            <c:strRef>
              <c:f>Sheet1!$N$6</c:f>
              <c:strCache>
                <c:ptCount val="1"/>
                <c:pt idx="0">
                  <c:v>Equally weighted</c:v>
                </c:pt>
              </c:strCache>
            </c:strRef>
          </c:tx>
          <c:invertIfNegative val="0"/>
          <c:cat>
            <c:numRef>
              <c:f>Sheet1!$L$7:$L$16</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Sheet1!$N$19:$N$28</c:f>
              <c:numCache>
                <c:formatCode>0%</c:formatCode>
                <c:ptCount val="10"/>
                <c:pt idx="0">
                  <c:v>0.115</c:v>
                </c:pt>
                <c:pt idx="1">
                  <c:v>6.8000000000000005E-2</c:v>
                </c:pt>
                <c:pt idx="2">
                  <c:v>5.3999999999999999E-2</c:v>
                </c:pt>
                <c:pt idx="3">
                  <c:v>0.03</c:v>
                </c:pt>
                <c:pt idx="4">
                  <c:v>1.0999999999999999E-2</c:v>
                </c:pt>
                <c:pt idx="5">
                  <c:v>-1.6E-2</c:v>
                </c:pt>
                <c:pt idx="6">
                  <c:v>-4.1000000000000002E-2</c:v>
                </c:pt>
                <c:pt idx="7">
                  <c:v>-0.05</c:v>
                </c:pt>
                <c:pt idx="8">
                  <c:v>-7.3999999999999996E-2</c:v>
                </c:pt>
                <c:pt idx="9">
                  <c:v>-0.1</c:v>
                </c:pt>
              </c:numCache>
            </c:numRef>
          </c:val>
        </c:ser>
        <c:dLbls>
          <c:showLegendKey val="0"/>
          <c:showVal val="0"/>
          <c:showCatName val="0"/>
          <c:showSerName val="0"/>
          <c:showPercent val="0"/>
          <c:showBubbleSize val="0"/>
        </c:dLbls>
        <c:gapWidth val="150"/>
        <c:axId val="113384064"/>
        <c:axId val="36184448"/>
      </c:barChart>
      <c:catAx>
        <c:axId val="113384064"/>
        <c:scaling>
          <c:orientation val="minMax"/>
        </c:scaling>
        <c:delete val="0"/>
        <c:axPos val="b"/>
        <c:numFmt formatCode="General" sourceLinked="1"/>
        <c:majorTickMark val="none"/>
        <c:minorTickMark val="none"/>
        <c:tickLblPos val="nextTo"/>
        <c:txPr>
          <a:bodyPr/>
          <a:lstStyle/>
          <a:p>
            <a:pPr>
              <a:defRPr sz="1400"/>
            </a:pPr>
            <a:endParaRPr lang="en-US"/>
          </a:p>
        </c:txPr>
        <c:crossAx val="36184448"/>
        <c:crosses val="autoZero"/>
        <c:auto val="1"/>
        <c:lblAlgn val="ctr"/>
        <c:lblOffset val="100"/>
        <c:noMultiLvlLbl val="0"/>
      </c:catAx>
      <c:valAx>
        <c:axId val="36184448"/>
        <c:scaling>
          <c:orientation val="minMax"/>
        </c:scaling>
        <c:delete val="0"/>
        <c:axPos val="l"/>
        <c:majorGridlines>
          <c:spPr>
            <a:ln>
              <a:noFill/>
            </a:ln>
          </c:spPr>
        </c:majorGridlines>
        <c:numFmt formatCode="0%" sourceLinked="1"/>
        <c:majorTickMark val="none"/>
        <c:minorTickMark val="none"/>
        <c:tickLblPos val="nextTo"/>
        <c:txPr>
          <a:bodyPr/>
          <a:lstStyle/>
          <a:p>
            <a:pPr>
              <a:defRPr sz="1400"/>
            </a:pPr>
            <a:endParaRPr lang="en-US"/>
          </a:p>
        </c:txPr>
        <c:crossAx val="113384064"/>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0.49568</cdr:x>
      <cdr:y>0.21706</cdr:y>
    </cdr:from>
    <cdr:to>
      <cdr:x>0.67724</cdr:x>
      <cdr:y>0.80426</cdr:y>
    </cdr:to>
    <cdr:sp macro="" textlink="">
      <cdr:nvSpPr>
        <cdr:cNvPr id="3" name="Rounded Rectangle 2"/>
        <cdr:cNvSpPr/>
      </cdr:nvSpPr>
      <cdr:spPr bwMode="auto">
        <a:xfrm xmlns:a="http://schemas.openxmlformats.org/drawingml/2006/main">
          <a:off x="3403571" y="718660"/>
          <a:ext cx="1246637" cy="1944216"/>
        </a:xfrm>
        <a:prstGeom xmlns:a="http://schemas.openxmlformats.org/drawingml/2006/main" prst="roundRect">
          <a:avLst/>
        </a:prstGeom>
        <a:solidFill xmlns:a="http://schemas.openxmlformats.org/drawingml/2006/main">
          <a:schemeClr val="bg1">
            <a:lumMod val="75000"/>
            <a:alpha val="30000"/>
          </a:schemeClr>
        </a:solidFill>
        <a:ln xmlns:a="http://schemas.openxmlformats.org/drawingml/2006/main" w="9525" cap="flat" cmpd="sng" algn="ctr">
          <a:solidFill>
            <a:schemeClr val="tx1"/>
          </a:solidFill>
          <a:prstDash val="solid"/>
          <a:round/>
          <a:headEnd type="none" w="med" len="med"/>
          <a:tailEnd type="none" w="med" len="med"/>
        </a:ln>
        <a:effectLst xmlns:a="http://schemas.openxmlformats.org/drawingml/2006/main"/>
        <a:ex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dirty="0">
            <a:latin typeface="Times New Roman"/>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0.35106</cdr:x>
      <cdr:y>0.20357</cdr:y>
    </cdr:from>
    <cdr:to>
      <cdr:x>0.48936</cdr:x>
      <cdr:y>0.80089</cdr:y>
    </cdr:to>
    <cdr:sp macro="" textlink="">
      <cdr:nvSpPr>
        <cdr:cNvPr id="2" name="Rounded Rectangle 1"/>
        <cdr:cNvSpPr/>
      </cdr:nvSpPr>
      <cdr:spPr bwMode="auto">
        <a:xfrm xmlns:a="http://schemas.openxmlformats.org/drawingml/2006/main">
          <a:off x="2376264" y="662588"/>
          <a:ext cx="936104" cy="1944216"/>
        </a:xfrm>
        <a:prstGeom xmlns:a="http://schemas.openxmlformats.org/drawingml/2006/main" prst="roundRect">
          <a:avLst/>
        </a:prstGeom>
        <a:solidFill xmlns:a="http://schemas.openxmlformats.org/drawingml/2006/main">
          <a:srgbClr val="FFCCCC">
            <a:alpha val="29804"/>
          </a:srgbClr>
        </a:solidFill>
        <a:ln xmlns:a="http://schemas.openxmlformats.org/drawingml/2006/main" w="9525" cap="flat" cmpd="sng" algn="ctr">
          <a:solidFill>
            <a:schemeClr val="tx1"/>
          </a:solidFill>
          <a:prstDash val="solid"/>
          <a:round/>
          <a:headEnd type="none" w="med" len="med"/>
          <a:tailEnd type="none" w="med" len="med"/>
        </a:ln>
        <a:effectLst xmlns:a="http://schemas.openxmlformats.org/drawingml/2006/main"/>
        <a:extLst xmlns:a="http://schemas.openxmlformats.org/drawingml/2006/main"/>
      </cdr:spPr>
      <cdr:txBody>
        <a:bodyPr xmlns:a="http://schemas.openxmlformats.org/drawingml/2006/main" vertOverflow="clip" vert="horz" wrap="square" lIns="91440" tIns="45720" rIns="91440" bIns="45720" numCol="1" anchor="t" anchorCtr="0" compatLnSpc="1">
          <a:prstTxWarp prst="textNoShape">
            <a:avLst/>
          </a:prstTxWarp>
        </a:bodyPr>
        <a:lstStyle xmlns:a="http://schemas.openxmlformats.org/drawingml/2006/main"/>
        <a:p xmlns:a="http://schemas.openxmlformats.org/drawingml/2006/main">
          <a:endParaRPr lang="en-US" dirty="0">
            <a:latin typeface="Times New Roman"/>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0.04669</cdr:x>
      <cdr:y>0.89158</cdr:y>
    </cdr:from>
    <cdr:to>
      <cdr:x>0.98645</cdr:x>
      <cdr:y>0.98616</cdr:y>
    </cdr:to>
    <cdr:sp macro="" textlink="">
      <cdr:nvSpPr>
        <cdr:cNvPr id="2" name="TextBox 1"/>
        <cdr:cNvSpPr txBox="1"/>
      </cdr:nvSpPr>
      <cdr:spPr>
        <a:xfrm xmlns:a="http://schemas.openxmlformats.org/drawingml/2006/main">
          <a:off x="434229" y="5413842"/>
          <a:ext cx="8740588" cy="57430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0.04593</cdr:x>
      <cdr:y>0.88927</cdr:y>
    </cdr:from>
    <cdr:to>
      <cdr:x>0.98946</cdr:x>
      <cdr:y>0.98731</cdr:y>
    </cdr:to>
    <cdr:sp macro="" textlink="">
      <cdr:nvSpPr>
        <cdr:cNvPr id="3" name="TextBox 2"/>
        <cdr:cNvSpPr txBox="1"/>
      </cdr:nvSpPr>
      <cdr:spPr>
        <a:xfrm xmlns:a="http://schemas.openxmlformats.org/drawingml/2006/main">
          <a:off x="427224" y="5399835"/>
          <a:ext cx="8775607" cy="5953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0.04669</cdr:x>
      <cdr:y>0.89158</cdr:y>
    </cdr:from>
    <cdr:to>
      <cdr:x>0.98645</cdr:x>
      <cdr:y>0.98616</cdr:y>
    </cdr:to>
    <cdr:sp macro="" textlink="">
      <cdr:nvSpPr>
        <cdr:cNvPr id="5" name="TextBox 1"/>
        <cdr:cNvSpPr txBox="1"/>
      </cdr:nvSpPr>
      <cdr:spPr>
        <a:xfrm xmlns:a="http://schemas.openxmlformats.org/drawingml/2006/main">
          <a:off x="434229" y="5413842"/>
          <a:ext cx="8740588" cy="57430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0.04593</cdr:x>
      <cdr:y>0.88927</cdr:y>
    </cdr:from>
    <cdr:to>
      <cdr:x>0.98946</cdr:x>
      <cdr:y>0.98731</cdr:y>
    </cdr:to>
    <cdr:sp macro="" textlink="">
      <cdr:nvSpPr>
        <cdr:cNvPr id="6" name="TextBox 2"/>
        <cdr:cNvSpPr txBox="1"/>
      </cdr:nvSpPr>
      <cdr:spPr>
        <a:xfrm xmlns:a="http://schemas.openxmlformats.org/drawingml/2006/main">
          <a:off x="427224" y="5399835"/>
          <a:ext cx="8775607" cy="5953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700">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0.27434</cdr:x>
      <cdr:y>0.02061</cdr:y>
    </cdr:from>
    <cdr:to>
      <cdr:x>0.52212</cdr:x>
      <cdr:y>0.81733</cdr:y>
    </cdr:to>
    <cdr:sp macro="" textlink="">
      <cdr:nvSpPr>
        <cdr:cNvPr id="7" name="Rectangle 3"/>
        <cdr:cNvSpPr/>
      </cdr:nvSpPr>
      <cdr:spPr>
        <a:xfrm xmlns:a="http://schemas.openxmlformats.org/drawingml/2006/main">
          <a:off x="2232249" y="87157"/>
          <a:ext cx="2016223" cy="3369227"/>
        </a:xfrm>
        <a:prstGeom xmlns:a="http://schemas.openxmlformats.org/drawingml/2006/main" prst="rect">
          <a:avLst/>
        </a:prstGeom>
        <a:solidFill xmlns:a="http://schemas.openxmlformats.org/drawingml/2006/main">
          <a:schemeClr val="bg1">
            <a:lumMod val="85000"/>
            <a:alpha val="16000"/>
          </a:schemeClr>
        </a:solidFill>
        <a:ln xmlns:a="http://schemas.openxmlformats.org/drawingml/2006/main">
          <a:solidFill>
            <a:schemeClr val="bg1">
              <a:lumMod val="85000"/>
              <a:alpha val="6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1"/>
            <a:ext cx="3076363"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079" tIns="47540" rIns="95079" bIns="47540" numCol="1" anchor="t" anchorCtr="0" compatLnSpc="1">
            <a:prstTxWarp prst="textNoShape">
              <a:avLst/>
            </a:prstTxWarp>
          </a:bodyPr>
          <a:lstStyle>
            <a:lvl1pPr>
              <a:defRPr sz="1200"/>
            </a:lvl1pPr>
          </a:lstStyle>
          <a:p>
            <a:endParaRPr lang="lt-LT"/>
          </a:p>
        </p:txBody>
      </p:sp>
      <p:sp>
        <p:nvSpPr>
          <p:cNvPr id="5123" name="Rectangle 3"/>
          <p:cNvSpPr>
            <a:spLocks noGrp="1" noChangeArrowheads="1"/>
          </p:cNvSpPr>
          <p:nvPr>
            <p:ph type="dt" idx="1"/>
          </p:nvPr>
        </p:nvSpPr>
        <p:spPr bwMode="auto">
          <a:xfrm>
            <a:off x="4022937" y="1"/>
            <a:ext cx="3076363"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079" tIns="47540" rIns="95079" bIns="47540" numCol="1" anchor="t" anchorCtr="0" compatLnSpc="1">
            <a:prstTxWarp prst="textNoShape">
              <a:avLst/>
            </a:prstTxWarp>
          </a:bodyPr>
          <a:lstStyle>
            <a:lvl1pPr algn="r">
              <a:defRPr sz="1200"/>
            </a:lvl1pPr>
          </a:lstStyle>
          <a:p>
            <a:endParaRPr lang="lt-LT"/>
          </a:p>
        </p:txBody>
      </p:sp>
      <p:sp>
        <p:nvSpPr>
          <p:cNvPr id="5124" name="Rectangle 4"/>
          <p:cNvSpPr>
            <a:spLocks noGrp="1" noRot="1" noChangeAspect="1" noChangeArrowheads="1" noTextEdit="1"/>
          </p:cNvSpPr>
          <p:nvPr>
            <p:ph type="sldImg" idx="2"/>
          </p:nvPr>
        </p:nvSpPr>
        <p:spPr bwMode="auto">
          <a:xfrm>
            <a:off x="989013" y="766763"/>
            <a:ext cx="5121275" cy="384016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46574" y="4861441"/>
            <a:ext cx="5206154" cy="4605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079" tIns="47540" rIns="95079" bIns="47540" numCol="1" anchor="t" anchorCtr="0" compatLnSpc="1">
            <a:prstTxWarp prst="textNoShape">
              <a:avLst/>
            </a:prstTxWarp>
          </a:body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p>
        </p:txBody>
      </p:sp>
      <p:sp>
        <p:nvSpPr>
          <p:cNvPr id="5126" name="Rectangle 6"/>
          <p:cNvSpPr>
            <a:spLocks noGrp="1" noChangeArrowheads="1"/>
          </p:cNvSpPr>
          <p:nvPr>
            <p:ph type="ftr" sz="quarter" idx="4"/>
          </p:nvPr>
        </p:nvSpPr>
        <p:spPr bwMode="auto">
          <a:xfrm>
            <a:off x="1" y="9722883"/>
            <a:ext cx="3076363"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079" tIns="47540" rIns="95079" bIns="47540" numCol="1" anchor="b" anchorCtr="0" compatLnSpc="1">
            <a:prstTxWarp prst="textNoShape">
              <a:avLst/>
            </a:prstTxWarp>
          </a:bodyPr>
          <a:lstStyle>
            <a:lvl1pPr>
              <a:defRPr sz="1200"/>
            </a:lvl1pPr>
          </a:lstStyle>
          <a:p>
            <a:endParaRPr lang="lt-LT"/>
          </a:p>
        </p:txBody>
      </p:sp>
      <p:sp>
        <p:nvSpPr>
          <p:cNvPr id="5127" name="Rectangle 7"/>
          <p:cNvSpPr>
            <a:spLocks noGrp="1" noChangeArrowheads="1"/>
          </p:cNvSpPr>
          <p:nvPr>
            <p:ph type="sldNum" sz="quarter" idx="5"/>
          </p:nvPr>
        </p:nvSpPr>
        <p:spPr bwMode="auto">
          <a:xfrm>
            <a:off x="4022937" y="9722883"/>
            <a:ext cx="3076363"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079" tIns="47540" rIns="95079" bIns="47540" numCol="1" anchor="b" anchorCtr="0" compatLnSpc="1">
            <a:prstTxWarp prst="textNoShape">
              <a:avLst/>
            </a:prstTxWarp>
          </a:bodyPr>
          <a:lstStyle>
            <a:lvl1pPr algn="r">
              <a:defRPr sz="1200"/>
            </a:lvl1pPr>
          </a:lstStyle>
          <a:p>
            <a:fld id="{6484A005-3EA4-4EEA-A26A-38F25C8B8C08}" type="slidenum">
              <a:rPr lang="lt-LT"/>
              <a:pPr/>
              <a:t>‹#›</a:t>
            </a:fld>
            <a:endParaRPr lang="lt-LT"/>
          </a:p>
        </p:txBody>
      </p:sp>
    </p:spTree>
    <p:extLst>
      <p:ext uri="{BB962C8B-B14F-4D97-AF65-F5344CB8AC3E}">
        <p14:creationId xmlns:p14="http://schemas.microsoft.com/office/powerpoint/2010/main" val="38113300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44"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44"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44"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44"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4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5</a:t>
            </a:fld>
            <a:endParaRPr lang="lt-LT"/>
          </a:p>
        </p:txBody>
      </p:sp>
    </p:spTree>
    <p:extLst>
      <p:ext uri="{BB962C8B-B14F-4D97-AF65-F5344CB8AC3E}">
        <p14:creationId xmlns:p14="http://schemas.microsoft.com/office/powerpoint/2010/main" val="591289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32</a:t>
            </a:fld>
            <a:endParaRPr lang="lt-LT"/>
          </a:p>
        </p:txBody>
      </p:sp>
    </p:spTree>
    <p:extLst>
      <p:ext uri="{BB962C8B-B14F-4D97-AF65-F5344CB8AC3E}">
        <p14:creationId xmlns:p14="http://schemas.microsoft.com/office/powerpoint/2010/main" val="756506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35</a:t>
            </a:fld>
            <a:endParaRPr lang="lt-LT"/>
          </a:p>
        </p:txBody>
      </p:sp>
    </p:spTree>
    <p:extLst>
      <p:ext uri="{BB962C8B-B14F-4D97-AF65-F5344CB8AC3E}">
        <p14:creationId xmlns:p14="http://schemas.microsoft.com/office/powerpoint/2010/main" val="1841734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6</a:t>
            </a:fld>
            <a:endParaRPr lang="lt-LT"/>
          </a:p>
        </p:txBody>
      </p:sp>
    </p:spTree>
    <p:extLst>
      <p:ext uri="{BB962C8B-B14F-4D97-AF65-F5344CB8AC3E}">
        <p14:creationId xmlns:p14="http://schemas.microsoft.com/office/powerpoint/2010/main" val="3127102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10</a:t>
            </a:fld>
            <a:endParaRPr lang="lt-LT"/>
          </a:p>
        </p:txBody>
      </p:sp>
    </p:spTree>
    <p:extLst>
      <p:ext uri="{BB962C8B-B14F-4D97-AF65-F5344CB8AC3E}">
        <p14:creationId xmlns:p14="http://schemas.microsoft.com/office/powerpoint/2010/main" val="601342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14</a:t>
            </a:fld>
            <a:endParaRPr lang="lt-LT"/>
          </a:p>
        </p:txBody>
      </p:sp>
    </p:spTree>
    <p:extLst>
      <p:ext uri="{BB962C8B-B14F-4D97-AF65-F5344CB8AC3E}">
        <p14:creationId xmlns:p14="http://schemas.microsoft.com/office/powerpoint/2010/main" val="4172463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16</a:t>
            </a:fld>
            <a:endParaRPr lang="lt-LT"/>
          </a:p>
        </p:txBody>
      </p:sp>
    </p:spTree>
    <p:extLst>
      <p:ext uri="{BB962C8B-B14F-4D97-AF65-F5344CB8AC3E}">
        <p14:creationId xmlns:p14="http://schemas.microsoft.com/office/powerpoint/2010/main" val="1579854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17</a:t>
            </a:fld>
            <a:endParaRPr lang="lt-LT"/>
          </a:p>
        </p:txBody>
      </p:sp>
    </p:spTree>
    <p:extLst>
      <p:ext uri="{BB962C8B-B14F-4D97-AF65-F5344CB8AC3E}">
        <p14:creationId xmlns:p14="http://schemas.microsoft.com/office/powerpoint/2010/main" val="795307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19</a:t>
            </a:fld>
            <a:endParaRPr lang="lt-LT"/>
          </a:p>
        </p:txBody>
      </p:sp>
    </p:spTree>
    <p:extLst>
      <p:ext uri="{BB962C8B-B14F-4D97-AF65-F5344CB8AC3E}">
        <p14:creationId xmlns:p14="http://schemas.microsoft.com/office/powerpoint/2010/main" val="379684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21</a:t>
            </a:fld>
            <a:endParaRPr lang="lt-LT"/>
          </a:p>
        </p:txBody>
      </p:sp>
    </p:spTree>
    <p:extLst>
      <p:ext uri="{BB962C8B-B14F-4D97-AF65-F5344CB8AC3E}">
        <p14:creationId xmlns:p14="http://schemas.microsoft.com/office/powerpoint/2010/main" val="3130857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84A005-3EA4-4EEA-A26A-38F25C8B8C08}" type="slidenum">
              <a:rPr lang="lt-LT" smtClean="0"/>
              <a:pPr/>
              <a:t>29</a:t>
            </a:fld>
            <a:endParaRPr lang="lt-LT"/>
          </a:p>
        </p:txBody>
      </p:sp>
    </p:spTree>
    <p:extLst>
      <p:ext uri="{BB962C8B-B14F-4D97-AF65-F5344CB8AC3E}">
        <p14:creationId xmlns:p14="http://schemas.microsoft.com/office/powerpoint/2010/main" val="2468336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L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L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9F205D-D815-46CB-8263-13C7AE230AE4}" type="slidenum">
              <a:rPr lang="en-US"/>
              <a:pPr/>
              <a:t>‹#›</a:t>
            </a:fld>
            <a:endParaRPr lang="en-US"/>
          </a:p>
        </p:txBody>
      </p:sp>
    </p:spTree>
    <p:extLst>
      <p:ext uri="{BB962C8B-B14F-4D97-AF65-F5344CB8AC3E}">
        <p14:creationId xmlns:p14="http://schemas.microsoft.com/office/powerpoint/2010/main" val="3311496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E0C615A-9E32-44BD-ACA1-325714C654C0}" type="slidenum">
              <a:rPr lang="en-US"/>
              <a:pPr/>
              <a:t>‹#›</a:t>
            </a:fld>
            <a:endParaRPr lang="en-US"/>
          </a:p>
        </p:txBody>
      </p:sp>
    </p:spTree>
    <p:extLst>
      <p:ext uri="{BB962C8B-B14F-4D97-AF65-F5344CB8AC3E}">
        <p14:creationId xmlns:p14="http://schemas.microsoft.com/office/powerpoint/2010/main" val="2181660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L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B36D110-4CDF-4E2B-9EEC-A77530E699EB}" type="slidenum">
              <a:rPr lang="en-US"/>
              <a:pPr/>
              <a:t>‹#›</a:t>
            </a:fld>
            <a:endParaRPr lang="en-US"/>
          </a:p>
        </p:txBody>
      </p:sp>
    </p:spTree>
    <p:extLst>
      <p:ext uri="{BB962C8B-B14F-4D97-AF65-F5344CB8AC3E}">
        <p14:creationId xmlns:p14="http://schemas.microsoft.com/office/powerpoint/2010/main" val="82505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98DC02B-00FC-451B-8665-D03A7B96E854}" type="slidenum">
              <a:rPr lang="en-US"/>
              <a:pPr/>
              <a:t>‹#›</a:t>
            </a:fld>
            <a:endParaRPr lang="en-US"/>
          </a:p>
        </p:txBody>
      </p:sp>
    </p:spTree>
    <p:extLst>
      <p:ext uri="{BB962C8B-B14F-4D97-AF65-F5344CB8AC3E}">
        <p14:creationId xmlns:p14="http://schemas.microsoft.com/office/powerpoint/2010/main" val="285958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L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36FB82-6CB9-49C4-BCBD-F8656939231B}" type="slidenum">
              <a:rPr lang="en-US"/>
              <a:pPr/>
              <a:t>‹#›</a:t>
            </a:fld>
            <a:endParaRPr lang="en-US"/>
          </a:p>
        </p:txBody>
      </p:sp>
    </p:spTree>
    <p:extLst>
      <p:ext uri="{BB962C8B-B14F-4D97-AF65-F5344CB8AC3E}">
        <p14:creationId xmlns:p14="http://schemas.microsoft.com/office/powerpoint/2010/main" val="406850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AF05B02-073C-4B13-B3A0-AD58C80EB0BA}" type="slidenum">
              <a:rPr lang="en-US"/>
              <a:pPr/>
              <a:t>‹#›</a:t>
            </a:fld>
            <a:endParaRPr lang="en-US"/>
          </a:p>
        </p:txBody>
      </p:sp>
    </p:spTree>
    <p:extLst>
      <p:ext uri="{BB962C8B-B14F-4D97-AF65-F5344CB8AC3E}">
        <p14:creationId xmlns:p14="http://schemas.microsoft.com/office/powerpoint/2010/main" val="421284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L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EB2796B-C7AE-4504-8025-F986A964C04F}" type="slidenum">
              <a:rPr lang="en-US"/>
              <a:pPr/>
              <a:t>‹#›</a:t>
            </a:fld>
            <a:endParaRPr lang="en-US"/>
          </a:p>
        </p:txBody>
      </p:sp>
    </p:spTree>
    <p:extLst>
      <p:ext uri="{BB962C8B-B14F-4D97-AF65-F5344CB8AC3E}">
        <p14:creationId xmlns:p14="http://schemas.microsoft.com/office/powerpoint/2010/main" val="1534523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LU"/>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737B120-D72A-4596-8FA8-6CA95901FF30}" type="slidenum">
              <a:rPr lang="en-US"/>
              <a:pPr/>
              <a:t>‹#›</a:t>
            </a:fld>
            <a:endParaRPr lang="en-US"/>
          </a:p>
        </p:txBody>
      </p:sp>
    </p:spTree>
    <p:extLst>
      <p:ext uri="{BB962C8B-B14F-4D97-AF65-F5344CB8AC3E}">
        <p14:creationId xmlns:p14="http://schemas.microsoft.com/office/powerpoint/2010/main" val="207736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66868AE-6E12-44C4-A4AF-F03816B7F173}" type="slidenum">
              <a:rPr lang="en-US"/>
              <a:pPr/>
              <a:t>‹#›</a:t>
            </a:fld>
            <a:endParaRPr lang="en-US"/>
          </a:p>
        </p:txBody>
      </p:sp>
    </p:spTree>
    <p:extLst>
      <p:ext uri="{BB962C8B-B14F-4D97-AF65-F5344CB8AC3E}">
        <p14:creationId xmlns:p14="http://schemas.microsoft.com/office/powerpoint/2010/main" val="246015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L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L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94FB8A-7395-4D77-8EE6-4059BFA1C786}" type="slidenum">
              <a:rPr lang="en-US"/>
              <a:pPr/>
              <a:t>‹#›</a:t>
            </a:fld>
            <a:endParaRPr lang="en-US"/>
          </a:p>
        </p:txBody>
      </p:sp>
    </p:spTree>
    <p:extLst>
      <p:ext uri="{BB962C8B-B14F-4D97-AF65-F5344CB8AC3E}">
        <p14:creationId xmlns:p14="http://schemas.microsoft.com/office/powerpoint/2010/main" val="123001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L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L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9AAC003-7936-4B44-A53F-C397D6AC4BF4}" type="slidenum">
              <a:rPr lang="en-US"/>
              <a:pPr/>
              <a:t>‹#›</a:t>
            </a:fld>
            <a:endParaRPr lang="en-US"/>
          </a:p>
        </p:txBody>
      </p:sp>
    </p:spTree>
    <p:extLst>
      <p:ext uri="{BB962C8B-B14F-4D97-AF65-F5344CB8AC3E}">
        <p14:creationId xmlns:p14="http://schemas.microsoft.com/office/powerpoint/2010/main" val="1706587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824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824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382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3824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23B4913-5E6C-4F34-A563-54E303C4F36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fontAlgn="base">
        <a:spcBef>
          <a:spcPct val="0"/>
        </a:spcBef>
        <a:spcAft>
          <a:spcPct val="0"/>
        </a:spcAft>
        <a:defRPr sz="3800" b="1" u="sng">
          <a:solidFill>
            <a:srgbClr val="701139"/>
          </a:solidFill>
          <a:latin typeface="+mj-lt"/>
          <a:ea typeface="+mj-ea"/>
          <a:cs typeface="+mj-cs"/>
        </a:defRPr>
      </a:lvl1pPr>
      <a:lvl2pPr algn="l" rtl="0" fontAlgn="base">
        <a:spcBef>
          <a:spcPct val="0"/>
        </a:spcBef>
        <a:spcAft>
          <a:spcPct val="0"/>
        </a:spcAft>
        <a:defRPr sz="3800" b="1" u="sng">
          <a:solidFill>
            <a:srgbClr val="701139"/>
          </a:solidFill>
          <a:latin typeface="Arial Narrow" pitchFamily="34" charset="0"/>
        </a:defRPr>
      </a:lvl2pPr>
      <a:lvl3pPr algn="l" rtl="0" fontAlgn="base">
        <a:spcBef>
          <a:spcPct val="0"/>
        </a:spcBef>
        <a:spcAft>
          <a:spcPct val="0"/>
        </a:spcAft>
        <a:defRPr sz="3800" b="1" u="sng">
          <a:solidFill>
            <a:srgbClr val="701139"/>
          </a:solidFill>
          <a:latin typeface="Arial Narrow" pitchFamily="34" charset="0"/>
        </a:defRPr>
      </a:lvl3pPr>
      <a:lvl4pPr algn="l" rtl="0" fontAlgn="base">
        <a:spcBef>
          <a:spcPct val="0"/>
        </a:spcBef>
        <a:spcAft>
          <a:spcPct val="0"/>
        </a:spcAft>
        <a:defRPr sz="3800" b="1" u="sng">
          <a:solidFill>
            <a:srgbClr val="701139"/>
          </a:solidFill>
          <a:latin typeface="Arial Narrow" pitchFamily="34" charset="0"/>
        </a:defRPr>
      </a:lvl4pPr>
      <a:lvl5pPr algn="l" rtl="0" fontAlgn="base">
        <a:spcBef>
          <a:spcPct val="0"/>
        </a:spcBef>
        <a:spcAft>
          <a:spcPct val="0"/>
        </a:spcAft>
        <a:defRPr sz="3800" b="1" u="sng">
          <a:solidFill>
            <a:srgbClr val="701139"/>
          </a:solidFill>
          <a:latin typeface="Arial Narrow" pitchFamily="34" charset="0"/>
        </a:defRPr>
      </a:lvl5pPr>
      <a:lvl6pPr marL="457200" algn="l" rtl="0" fontAlgn="base">
        <a:spcBef>
          <a:spcPct val="0"/>
        </a:spcBef>
        <a:spcAft>
          <a:spcPct val="0"/>
        </a:spcAft>
        <a:defRPr sz="3800" b="1" u="sng">
          <a:solidFill>
            <a:srgbClr val="701139"/>
          </a:solidFill>
          <a:latin typeface="Arial Narrow" pitchFamily="34" charset="0"/>
        </a:defRPr>
      </a:lvl6pPr>
      <a:lvl7pPr marL="914400" algn="l" rtl="0" fontAlgn="base">
        <a:spcBef>
          <a:spcPct val="0"/>
        </a:spcBef>
        <a:spcAft>
          <a:spcPct val="0"/>
        </a:spcAft>
        <a:defRPr sz="3800" b="1" u="sng">
          <a:solidFill>
            <a:srgbClr val="701139"/>
          </a:solidFill>
          <a:latin typeface="Arial Narrow" pitchFamily="34" charset="0"/>
        </a:defRPr>
      </a:lvl7pPr>
      <a:lvl8pPr marL="1371600" algn="l" rtl="0" fontAlgn="base">
        <a:spcBef>
          <a:spcPct val="0"/>
        </a:spcBef>
        <a:spcAft>
          <a:spcPct val="0"/>
        </a:spcAft>
        <a:defRPr sz="3800" b="1" u="sng">
          <a:solidFill>
            <a:srgbClr val="701139"/>
          </a:solidFill>
          <a:latin typeface="Arial Narrow" pitchFamily="34" charset="0"/>
        </a:defRPr>
      </a:lvl8pPr>
      <a:lvl9pPr marL="1828800" algn="l" rtl="0" fontAlgn="base">
        <a:spcBef>
          <a:spcPct val="0"/>
        </a:spcBef>
        <a:spcAft>
          <a:spcPct val="0"/>
        </a:spcAft>
        <a:defRPr sz="3800" b="1" u="sng">
          <a:solidFill>
            <a:srgbClr val="701139"/>
          </a:solidFill>
          <a:latin typeface="Arial Narrow"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9" name="Rectangle 5"/>
          <p:cNvSpPr>
            <a:spLocks noGrp="1" noChangeArrowheads="1"/>
          </p:cNvSpPr>
          <p:nvPr>
            <p:ph type="title"/>
          </p:nvPr>
        </p:nvSpPr>
        <p:spPr>
          <a:xfrm>
            <a:off x="467544" y="1700808"/>
            <a:ext cx="6552728" cy="4392488"/>
          </a:xfrm>
          <a:solidFill>
            <a:schemeClr val="bg1">
              <a:lumMod val="95000"/>
              <a:alpha val="52000"/>
            </a:schemeClr>
          </a:solidFill>
        </p:spPr>
        <p:txBody>
          <a:bodyPr/>
          <a:lstStyle/>
          <a:p>
            <a:pPr algn="l"/>
            <a:r>
              <a:rPr lang="en-US" sz="2800" b="1" u="none" dirty="0">
                <a:solidFill>
                  <a:srgbClr val="701139"/>
                </a:solidFill>
                <a:latin typeface="Arial Narrow" pitchFamily="34" charset="0"/>
              </a:rPr>
              <a:t>D</a:t>
            </a:r>
            <a:r>
              <a:rPr lang="en-US" sz="2800" b="1" u="none" dirty="0" smtClean="0">
                <a:solidFill>
                  <a:srgbClr val="701139"/>
                </a:solidFill>
                <a:latin typeface="Arial Narrow" pitchFamily="34" charset="0"/>
              </a:rPr>
              <a:t>ash for Cash: Month-End Liquidity Needs</a:t>
            </a:r>
            <a:br>
              <a:rPr lang="en-US" sz="2800" b="1" u="none" dirty="0" smtClean="0">
                <a:solidFill>
                  <a:srgbClr val="701139"/>
                </a:solidFill>
                <a:latin typeface="Arial Narrow" pitchFamily="34" charset="0"/>
              </a:rPr>
            </a:br>
            <a:r>
              <a:rPr lang="en-US" sz="2800" b="1" u="none" dirty="0" smtClean="0">
                <a:solidFill>
                  <a:srgbClr val="701139"/>
                </a:solidFill>
                <a:latin typeface="Arial Narrow" pitchFamily="34" charset="0"/>
              </a:rPr>
              <a:t>and the Predictability of Stock Returns</a:t>
            </a:r>
            <a:r>
              <a:rPr lang="en-US" sz="2000" b="1" u="none" dirty="0" smtClean="0">
                <a:solidFill>
                  <a:srgbClr val="701139"/>
                </a:solidFill>
                <a:latin typeface="Arial Narrow" pitchFamily="34" charset="0"/>
              </a:rPr>
              <a:t/>
            </a:r>
            <a:br>
              <a:rPr lang="en-US" sz="2000" b="1" u="none" dirty="0" smtClean="0">
                <a:solidFill>
                  <a:srgbClr val="701139"/>
                </a:solidFill>
                <a:latin typeface="Arial Narrow" pitchFamily="34" charset="0"/>
              </a:rPr>
            </a:br>
            <a:r>
              <a:rPr lang="en-US" sz="2000" b="1" dirty="0">
                <a:solidFill>
                  <a:srgbClr val="701139"/>
                </a:solidFill>
                <a:latin typeface="Arial Narrow" pitchFamily="34" charset="0"/>
              </a:rPr>
              <a:t/>
            </a:r>
            <a:br>
              <a:rPr lang="en-US" sz="2000" b="1" dirty="0">
                <a:solidFill>
                  <a:srgbClr val="701139"/>
                </a:solidFill>
                <a:latin typeface="Arial Narrow" pitchFamily="34" charset="0"/>
              </a:rPr>
            </a:br>
            <a:r>
              <a:rPr lang="en-US" sz="2000" b="0" u="none" dirty="0" smtClean="0">
                <a:solidFill>
                  <a:srgbClr val="701139"/>
                </a:solidFill>
                <a:latin typeface="Arial Narrow" pitchFamily="34" charset="0"/>
              </a:rPr>
              <a:t>Erkko Etula, </a:t>
            </a:r>
            <a:r>
              <a:rPr lang="en-US" sz="2000" b="0" u="none" dirty="0">
                <a:solidFill>
                  <a:srgbClr val="701139"/>
                </a:solidFill>
                <a:latin typeface="Arial Narrow" pitchFamily="34" charset="0"/>
              </a:rPr>
              <a:t>Goldman, Sachs &amp; Co.</a:t>
            </a:r>
            <a:br>
              <a:rPr lang="en-US" sz="2000" b="0" u="none" dirty="0">
                <a:solidFill>
                  <a:srgbClr val="701139"/>
                </a:solidFill>
                <a:latin typeface="Arial Narrow" pitchFamily="34" charset="0"/>
              </a:rPr>
            </a:br>
            <a:r>
              <a:rPr lang="en-US" sz="2000" b="0" u="none" dirty="0" smtClean="0">
                <a:solidFill>
                  <a:srgbClr val="701139"/>
                </a:solidFill>
                <a:latin typeface="Arial Narrow" pitchFamily="34" charset="0"/>
              </a:rPr>
              <a:t>Kalle </a:t>
            </a:r>
            <a:r>
              <a:rPr lang="en-US" sz="2000" b="0" u="none" dirty="0">
                <a:solidFill>
                  <a:srgbClr val="701139"/>
                </a:solidFill>
                <a:latin typeface="Arial Narrow" pitchFamily="34" charset="0"/>
              </a:rPr>
              <a:t>Rinne, Luxembourg School of Finance</a:t>
            </a:r>
            <a:br>
              <a:rPr lang="en-US" sz="2000" b="0" u="none" dirty="0">
                <a:solidFill>
                  <a:srgbClr val="701139"/>
                </a:solidFill>
                <a:latin typeface="Arial Narrow" pitchFamily="34" charset="0"/>
              </a:rPr>
            </a:br>
            <a:r>
              <a:rPr lang="en-US" sz="2000" b="0" u="none" dirty="0">
                <a:solidFill>
                  <a:srgbClr val="701139"/>
                </a:solidFill>
                <a:latin typeface="Arial Narrow" pitchFamily="34" charset="0"/>
              </a:rPr>
              <a:t>Matti Suominen, Aalto University School of Business</a:t>
            </a:r>
            <a:br>
              <a:rPr lang="en-US" sz="2000" b="0" u="none" dirty="0">
                <a:solidFill>
                  <a:srgbClr val="701139"/>
                </a:solidFill>
                <a:latin typeface="Arial Narrow" pitchFamily="34" charset="0"/>
              </a:rPr>
            </a:br>
            <a:r>
              <a:rPr lang="en-US" sz="2000" b="0" u="none" dirty="0">
                <a:solidFill>
                  <a:srgbClr val="701139"/>
                </a:solidFill>
                <a:latin typeface="Arial Narrow" pitchFamily="34" charset="0"/>
              </a:rPr>
              <a:t>Lauri Vaittinen, </a:t>
            </a:r>
            <a:r>
              <a:rPr lang="en-US" sz="2000" b="0" u="none" dirty="0" err="1" smtClean="0">
                <a:solidFill>
                  <a:srgbClr val="701139"/>
                </a:solidFill>
                <a:latin typeface="Arial Narrow" pitchFamily="34" charset="0"/>
              </a:rPr>
              <a:t>Mandatum</a:t>
            </a:r>
            <a:r>
              <a:rPr lang="en-US" sz="2000" b="0" u="none" dirty="0" smtClean="0">
                <a:solidFill>
                  <a:srgbClr val="701139"/>
                </a:solidFill>
                <a:latin typeface="Arial Narrow" pitchFamily="34" charset="0"/>
              </a:rPr>
              <a:t> Life</a:t>
            </a:r>
            <a:r>
              <a:rPr lang="en-US" sz="2000" b="0" u="none" dirty="0">
                <a:solidFill>
                  <a:srgbClr val="701139"/>
                </a:solidFill>
                <a:latin typeface="Arial Narrow" pitchFamily="34" charset="0"/>
              </a:rPr>
              <a:t/>
            </a:r>
            <a:br>
              <a:rPr lang="en-US" sz="2000" b="0" u="none" dirty="0">
                <a:solidFill>
                  <a:srgbClr val="701139"/>
                </a:solidFill>
                <a:latin typeface="Arial Narrow" pitchFamily="34" charset="0"/>
              </a:rPr>
            </a:br>
            <a:r>
              <a:rPr lang="en-US" sz="2000" b="0" u="none" dirty="0" smtClean="0">
                <a:solidFill>
                  <a:srgbClr val="701139"/>
                </a:solidFill>
                <a:latin typeface="Arial Narrow" pitchFamily="34" charset="0"/>
              </a:rPr>
              <a:t/>
            </a:r>
            <a:br>
              <a:rPr lang="en-US" sz="2000" b="0" u="none" dirty="0" smtClean="0">
                <a:solidFill>
                  <a:srgbClr val="701139"/>
                </a:solidFill>
                <a:latin typeface="Arial Narrow" pitchFamily="34" charset="0"/>
              </a:rPr>
            </a:br>
            <a:r>
              <a:rPr lang="en-US" sz="2000" b="0" u="none" dirty="0" smtClean="0">
                <a:solidFill>
                  <a:srgbClr val="701139"/>
                </a:solidFill>
                <a:latin typeface="Arial Narrow" pitchFamily="34" charset="0"/>
              </a:rPr>
              <a:t/>
            </a:r>
            <a:br>
              <a:rPr lang="en-US" sz="2000" b="0" u="none" dirty="0" smtClean="0">
                <a:solidFill>
                  <a:srgbClr val="701139"/>
                </a:solidFill>
                <a:latin typeface="Arial Narrow" pitchFamily="34" charset="0"/>
              </a:rPr>
            </a:br>
            <a:r>
              <a:rPr lang="en-US" sz="2000" b="0" u="none" dirty="0">
                <a:latin typeface="Arial Narrow" pitchFamily="34" charset="0"/>
              </a:rPr>
              <a:t/>
            </a:r>
            <a:br>
              <a:rPr lang="en-US" sz="2000" b="0" u="none" dirty="0">
                <a:latin typeface="Arial Narrow" pitchFamily="34" charset="0"/>
              </a:rPr>
            </a:br>
            <a:r>
              <a:rPr lang="en-US" sz="2000" b="0" u="none" dirty="0" smtClean="0">
                <a:latin typeface="Arial Narrow" pitchFamily="34" charset="0"/>
              </a:rPr>
              <a:t/>
            </a:r>
            <a:br>
              <a:rPr lang="en-US" sz="2000" b="0" u="none" dirty="0" smtClean="0">
                <a:latin typeface="Arial Narrow" pitchFamily="34" charset="0"/>
              </a:rPr>
            </a:br>
            <a:r>
              <a:rPr lang="en-US" sz="1400" b="0" u="none" dirty="0" smtClean="0"/>
              <a:t>Disclaimer:</a:t>
            </a:r>
            <a:br>
              <a:rPr lang="en-US" sz="1400" b="0" u="none" dirty="0" smtClean="0"/>
            </a:br>
            <a:r>
              <a:rPr lang="en-US" sz="1400" b="0" u="none" dirty="0"/>
              <a:t>The views expressed in this paper are those of the authors and do not reflect the positions of Goldman, Sachs &amp; Co or Mandatum Life. </a:t>
            </a:r>
            <a:br>
              <a:rPr lang="en-US" sz="1400" b="0" u="none" dirty="0"/>
            </a:br>
            <a:r>
              <a:rPr lang="en-US" sz="1400" b="0" u="none" dirty="0" smtClean="0">
                <a:solidFill>
                  <a:srgbClr val="701139"/>
                </a:solidFill>
                <a:latin typeface="Arial Narrow" pitchFamily="34" charset="0"/>
              </a:rPr>
              <a:t/>
            </a:r>
            <a:br>
              <a:rPr lang="en-US" sz="1400" b="0" u="none" dirty="0" smtClean="0">
                <a:solidFill>
                  <a:srgbClr val="701139"/>
                </a:solidFill>
                <a:latin typeface="Arial Narrow" pitchFamily="34" charset="0"/>
              </a:rPr>
            </a:br>
            <a:endParaRPr lang="en-US" sz="1400" b="0" u="none" dirty="0">
              <a:solidFill>
                <a:srgbClr val="701139"/>
              </a:solidFill>
              <a:latin typeface="Arial Narrow"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a:t>
            </a:r>
            <a:r>
              <a:rPr lang="en-US" dirty="0"/>
              <a:t>e</a:t>
            </a:r>
            <a:r>
              <a:rPr lang="en-US" dirty="0" smtClean="0"/>
              <a:t>nd liquidity needs: pension payment dates</a:t>
            </a:r>
            <a:endParaRPr lang="en-US" dirty="0"/>
          </a:p>
        </p:txBody>
      </p:sp>
      <p:sp>
        <p:nvSpPr>
          <p:cNvPr id="3" name="TextBox 2"/>
          <p:cNvSpPr txBox="1"/>
          <p:nvPr/>
        </p:nvSpPr>
        <p:spPr>
          <a:xfrm>
            <a:off x="5292080" y="2852935"/>
            <a:ext cx="3510521" cy="707886"/>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The figure is very similar for </a:t>
            </a:r>
          </a:p>
          <a:p>
            <a:r>
              <a:rPr lang="en-US" sz="2000" dirty="0" smtClean="0">
                <a:latin typeface="Times New Roman" panose="02020603050405020304" pitchFamily="18" charset="0"/>
                <a:cs typeface="Times New Roman" panose="02020603050405020304" pitchFamily="18" charset="0"/>
              </a:rPr>
              <a:t>example for corporate dividends</a:t>
            </a:r>
          </a:p>
        </p:txBody>
      </p:sp>
      <p:graphicFrame>
        <p:nvGraphicFramePr>
          <p:cNvPr id="5" name="Chart 4"/>
          <p:cNvGraphicFramePr/>
          <p:nvPr>
            <p:extLst>
              <p:ext uri="{D42A27DB-BD31-4B8C-83A1-F6EECF244321}">
                <p14:modId xmlns:p14="http://schemas.microsoft.com/office/powerpoint/2010/main" val="1178120331"/>
              </p:ext>
            </p:extLst>
          </p:nvPr>
        </p:nvGraphicFramePr>
        <p:xfrm>
          <a:off x="683568" y="1916832"/>
          <a:ext cx="6480720" cy="42819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462433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Commercial bank </a:t>
            </a:r>
            <a:r>
              <a:rPr lang="en-US" dirty="0"/>
              <a:t>d</a:t>
            </a:r>
            <a:r>
              <a:rPr lang="en-US" dirty="0" smtClean="0"/>
              <a:t>eposits around the turn of the month</a:t>
            </a:r>
            <a:endParaRPr lang="en-US" dirty="0"/>
          </a:p>
        </p:txBody>
      </p:sp>
      <p:graphicFrame>
        <p:nvGraphicFramePr>
          <p:cNvPr id="5" name="Chart 4"/>
          <p:cNvGraphicFramePr/>
          <p:nvPr>
            <p:extLst>
              <p:ext uri="{D42A27DB-BD31-4B8C-83A1-F6EECF244321}">
                <p14:modId xmlns:p14="http://schemas.microsoft.com/office/powerpoint/2010/main" val="1966715861"/>
              </p:ext>
            </p:extLst>
          </p:nvPr>
        </p:nvGraphicFramePr>
        <p:xfrm>
          <a:off x="827584" y="1772816"/>
          <a:ext cx="7128792" cy="44644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8480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83568" y="476672"/>
            <a:ext cx="8064896" cy="5880790"/>
          </a:xfrm>
          <a:prstGeom prst="rect">
            <a:avLst/>
          </a:prstGeom>
        </p:spPr>
      </p:pic>
      <p:sp>
        <p:nvSpPr>
          <p:cNvPr id="6" name="Title 1"/>
          <p:cNvSpPr>
            <a:spLocks noGrp="1"/>
          </p:cNvSpPr>
          <p:nvPr>
            <p:ph type="title"/>
          </p:nvPr>
        </p:nvSpPr>
        <p:spPr>
          <a:xfrm>
            <a:off x="457200" y="274638"/>
            <a:ext cx="8229600" cy="1143000"/>
          </a:xfrm>
          <a:solidFill>
            <a:schemeClr val="bg1"/>
          </a:solidFill>
        </p:spPr>
        <p:txBody>
          <a:bodyPr/>
          <a:lstStyle/>
          <a:p>
            <a:r>
              <a:rPr lang="en-US" dirty="0" smtClean="0"/>
              <a:t>Federal Funds rate around the turn of the month</a:t>
            </a:r>
            <a:endParaRPr lang="en-US" dirty="0"/>
          </a:p>
        </p:txBody>
      </p:sp>
    </p:spTree>
    <p:extLst>
      <p:ext uri="{BB962C8B-B14F-4D97-AF65-F5344CB8AC3E}">
        <p14:creationId xmlns:p14="http://schemas.microsoft.com/office/powerpoint/2010/main" val="12111694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payment cycle</a:t>
            </a:r>
            <a:endParaRPr lang="en-US" dirty="0"/>
          </a:p>
        </p:txBody>
      </p:sp>
      <p:sp>
        <p:nvSpPr>
          <p:cNvPr id="3" name="Content Placeholder 2"/>
          <p:cNvSpPr>
            <a:spLocks noGrp="1"/>
          </p:cNvSpPr>
          <p:nvPr>
            <p:ph idx="1"/>
          </p:nvPr>
        </p:nvSpPr>
        <p:spPr>
          <a:xfrm>
            <a:off x="467544" y="1340768"/>
            <a:ext cx="8229600" cy="4525963"/>
          </a:xfrm>
        </p:spPr>
        <p:txBody>
          <a:bodyPr/>
          <a:lstStyle/>
          <a:p>
            <a:r>
              <a:rPr lang="en-US" sz="2400" dirty="0" smtClean="0"/>
              <a:t>The month end payment cycle for pension funds (and other institutions with month end cash cycle) implies</a:t>
            </a:r>
          </a:p>
          <a:p>
            <a:endParaRPr lang="en-US" sz="2400" dirty="0"/>
          </a:p>
          <a:p>
            <a:r>
              <a:rPr lang="en-US" sz="2400" dirty="0" smtClean="0"/>
              <a:t>At</a:t>
            </a:r>
            <a:r>
              <a:rPr lang="en-US" sz="2400" i="1" dirty="0" smtClean="0"/>
              <a:t> T-3</a:t>
            </a:r>
            <a:r>
              <a:rPr lang="en-US" sz="2400" dirty="0" smtClean="0"/>
              <a:t> or earlier:</a:t>
            </a:r>
          </a:p>
          <a:p>
            <a:pPr lvl="1"/>
            <a:r>
              <a:rPr lang="en-US" sz="2400" dirty="0" smtClean="0"/>
              <a:t>Pension funds and other institutions liquidate part of their stock holdings to guarantee cash at the end of month</a:t>
            </a:r>
          </a:p>
          <a:p>
            <a:pPr lvl="1"/>
            <a:endParaRPr lang="en-US" sz="2400" dirty="0"/>
          </a:p>
          <a:p>
            <a:r>
              <a:rPr lang="en-US" sz="2400" dirty="0" smtClean="0"/>
              <a:t>At T+1 or later:</a:t>
            </a:r>
          </a:p>
          <a:p>
            <a:pPr lvl="1"/>
            <a:r>
              <a:rPr lang="en-US" sz="2400" dirty="0" smtClean="0"/>
              <a:t>The recipients of cash </a:t>
            </a:r>
            <a:r>
              <a:rPr lang="en-US" sz="2400" dirty="0"/>
              <a:t>payments </a:t>
            </a:r>
            <a:r>
              <a:rPr lang="en-US" sz="2400" dirty="0" smtClean="0"/>
              <a:t>re-invest part of cash (Ogden, 1990)</a:t>
            </a:r>
            <a:endParaRPr lang="en-US" sz="3200" dirty="0"/>
          </a:p>
        </p:txBody>
      </p:sp>
    </p:spTree>
    <p:extLst>
      <p:ext uri="{BB962C8B-B14F-4D97-AF65-F5344CB8AC3E}">
        <p14:creationId xmlns:p14="http://schemas.microsoft.com/office/powerpoint/2010/main" val="29027013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explanation for the turn-of-the-month return patterns</a:t>
            </a:r>
            <a:endParaRPr lang="en-US" dirty="0"/>
          </a:p>
        </p:txBody>
      </p:sp>
      <p:sp>
        <p:nvSpPr>
          <p:cNvPr id="3" name="Content Placeholder 2"/>
          <p:cNvSpPr>
            <a:spLocks noGrp="1"/>
          </p:cNvSpPr>
          <p:nvPr>
            <p:ph idx="1"/>
          </p:nvPr>
        </p:nvSpPr>
        <p:spPr/>
        <p:txBody>
          <a:bodyPr/>
          <a:lstStyle/>
          <a:p>
            <a:pPr marL="0" indent="0">
              <a:buNone/>
            </a:pPr>
            <a:r>
              <a:rPr lang="en-US" sz="1400" dirty="0" smtClean="0"/>
              <a:t>.</a:t>
            </a:r>
            <a:endParaRPr lang="en-US" sz="1400" dirty="0"/>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539553" y="1544690"/>
            <a:ext cx="6738182" cy="4764630"/>
          </a:xfrm>
          <a:prstGeom prst="rect">
            <a:avLst/>
          </a:prstGeom>
          <a:noFill/>
          <a:ln>
            <a:noFill/>
          </a:ln>
        </p:spPr>
      </p:pic>
    </p:spTree>
    <p:extLst>
      <p:ext uri="{BB962C8B-B14F-4D97-AF65-F5344CB8AC3E}">
        <p14:creationId xmlns:p14="http://schemas.microsoft.com/office/powerpoint/2010/main" val="25370146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evidence that this is what is going on:</a:t>
            </a:r>
            <a:endParaRPr lang="en-US" dirty="0"/>
          </a:p>
        </p:txBody>
      </p:sp>
      <p:sp>
        <p:nvSpPr>
          <p:cNvPr id="3" name="Content Placeholder 2"/>
          <p:cNvSpPr>
            <a:spLocks noGrp="1"/>
          </p:cNvSpPr>
          <p:nvPr>
            <p:ph idx="1"/>
          </p:nvPr>
        </p:nvSpPr>
        <p:spPr>
          <a:xfrm>
            <a:off x="467544" y="1268760"/>
            <a:ext cx="8229600" cy="4525963"/>
          </a:xfrm>
        </p:spPr>
        <p:txBody>
          <a:bodyPr/>
          <a:lstStyle/>
          <a:p>
            <a:pPr algn="just"/>
            <a:endParaRPr lang="en-US" dirty="0" smtClean="0"/>
          </a:p>
          <a:p>
            <a:pPr algn="just">
              <a:buFont typeface="Arial"/>
              <a:buChar char="•"/>
            </a:pPr>
            <a:r>
              <a:rPr lang="en-US" dirty="0" smtClean="0"/>
              <a:t>Evidence on prices: correlations between returns prior to T-3 and after T-3</a:t>
            </a:r>
          </a:p>
          <a:p>
            <a:pPr algn="just">
              <a:buFont typeface="Arial"/>
              <a:buChar char="•"/>
            </a:pPr>
            <a:endParaRPr lang="en-US" dirty="0"/>
          </a:p>
          <a:p>
            <a:pPr algn="just">
              <a:buFont typeface="Arial"/>
              <a:buChar char="•"/>
            </a:pPr>
            <a:r>
              <a:rPr lang="en-US" dirty="0" smtClean="0"/>
              <a:t>Evidence on institutions actual trades</a:t>
            </a:r>
          </a:p>
          <a:p>
            <a:pPr algn="just">
              <a:buFont typeface="Arial"/>
              <a:buChar char="•"/>
            </a:pPr>
            <a:endParaRPr lang="en-US" dirty="0"/>
          </a:p>
          <a:p>
            <a:pPr algn="just">
              <a:buFont typeface="Arial"/>
              <a:buChar char="•"/>
            </a:pPr>
            <a:r>
              <a:rPr lang="en-US" dirty="0" smtClean="0"/>
              <a:t>Indirect evidence using mutual fund holdings data, evidence also from mutual fund flows</a:t>
            </a:r>
            <a:endParaRPr lang="en-US" dirty="0"/>
          </a:p>
        </p:txBody>
      </p:sp>
    </p:spTree>
    <p:extLst>
      <p:ext uri="{BB962C8B-B14F-4D97-AF65-F5344CB8AC3E}">
        <p14:creationId xmlns:p14="http://schemas.microsoft.com/office/powerpoint/2010/main" val="34763625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Correlations around the turn of the </a:t>
            </a:r>
            <a:r>
              <a:rPr lang="en-US" dirty="0" smtClean="0"/>
              <a:t>month</a:t>
            </a:r>
            <a:r>
              <a:rPr lang="en-US" dirty="0"/>
              <a:t/>
            </a: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68670624"/>
              </p:ext>
            </p:extLst>
          </p:nvPr>
        </p:nvGraphicFramePr>
        <p:xfrm>
          <a:off x="539552" y="1916832"/>
          <a:ext cx="7992891" cy="2682240"/>
        </p:xfrm>
        <a:graphic>
          <a:graphicData uri="http://schemas.openxmlformats.org/drawingml/2006/table">
            <a:tbl>
              <a:tblPr firstRow="1" bandRow="1">
                <a:tableStyleId>{5C22544A-7EE6-4342-B048-85BDC9FD1C3A}</a:tableStyleId>
              </a:tblPr>
              <a:tblGrid>
                <a:gridCol w="2270818"/>
                <a:gridCol w="893201"/>
                <a:gridCol w="1276774"/>
                <a:gridCol w="1275874"/>
                <a:gridCol w="1138112"/>
                <a:gridCol w="1138112"/>
              </a:tblGrid>
              <a:tr h="948839">
                <a:tc>
                  <a:txBody>
                    <a:bodyPr/>
                    <a:lstStyle/>
                    <a:p>
                      <a:pP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
                      </a:r>
                      <a:br>
                        <a:rPr lang="en-US" sz="1600" dirty="0">
                          <a:solidFill>
                            <a:schemeClr val="tx1"/>
                          </a:solidFill>
                          <a:effectLst/>
                          <a:latin typeface="Times New Roman" panose="02020603050405020304" pitchFamily="18" charset="0"/>
                          <a:cs typeface="Times New Roman" panose="02020603050405020304" pitchFamily="18" charset="0"/>
                        </a:rPr>
                      </a:br>
                      <a:r>
                        <a:rPr lang="en-US" sz="1600" dirty="0">
                          <a:solidFill>
                            <a:schemeClr val="tx1"/>
                          </a:solidFill>
                          <a:effectLst/>
                          <a:latin typeface="Times New Roman" panose="02020603050405020304" pitchFamily="18" charset="0"/>
                          <a:cs typeface="Times New Roman" panose="02020603050405020304" pitchFamily="18" charset="0"/>
                        </a:rPr>
                        <a:t> Country</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just">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Sample starts</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Correlation of</a:t>
                      </a:r>
                    </a:p>
                    <a:p>
                      <a:pPr algn="ct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T-8 to T-4 and T-3 to </a:t>
                      </a:r>
                      <a:r>
                        <a:rPr lang="en-US" sz="1600" dirty="0" smtClean="0">
                          <a:solidFill>
                            <a:schemeClr val="tx1"/>
                          </a:solidFill>
                          <a:effectLst/>
                          <a:latin typeface="Times New Roman" panose="02020603050405020304" pitchFamily="18" charset="0"/>
                          <a:cs typeface="Times New Roman" panose="02020603050405020304" pitchFamily="18" charset="0"/>
                        </a:rPr>
                        <a:t>T-1 </a:t>
                      </a:r>
                      <a:r>
                        <a:rPr lang="en-US" sz="1600" dirty="0">
                          <a:solidFill>
                            <a:schemeClr val="tx1"/>
                          </a:solidFill>
                          <a:effectLst/>
                          <a:latin typeface="Times New Roman" panose="02020603050405020304" pitchFamily="18" charset="0"/>
                          <a:cs typeface="Times New Roman" panose="02020603050405020304" pitchFamily="18" charset="0"/>
                        </a:rPr>
                        <a:t>returns</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Correlation of</a:t>
                      </a:r>
                    </a:p>
                    <a:p>
                      <a:pPr algn="ct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T to T+3 and T+4 to T+8 returns</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Daily return auto- correlation</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Weekly return auto- correlation</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tc>
              </a:tr>
              <a:tr h="179070">
                <a:tc>
                  <a:txBody>
                    <a:bodyPr/>
                    <a:lstStyle/>
                    <a:p>
                      <a:pPr>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S&amp;P 500</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Jul-95</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-0.38</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-0.11</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-0.07</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-0.08</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179070">
                <a:tc>
                  <a:txBody>
                    <a:bodyPr/>
                    <a:lstStyle/>
                    <a:p>
                      <a:pPr>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CRSP VW</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Jul-95</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-0.39</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-0.06</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-0.04</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-0.06</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79070">
                <a:tc>
                  <a:txBody>
                    <a:bodyPr/>
                    <a:lstStyle/>
                    <a:p>
                      <a:pPr>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S&amp;P 500</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Jan-80</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-0.30</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-0.09</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-0.03</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-0.05</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179070">
                <a:tc>
                  <a:txBody>
                    <a:bodyPr/>
                    <a:lstStyle/>
                    <a:p>
                      <a:pPr>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CRSP VW</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Jan-80</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-0.32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-0.03</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0.01</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79070">
                <a:tc gridSpan="2">
                  <a:txBody>
                    <a:bodyPr/>
                    <a:lstStyle/>
                    <a:p>
                      <a:pPr>
                        <a:spcAft>
                          <a:spcPts val="0"/>
                        </a:spcAft>
                      </a:pPr>
                      <a:r>
                        <a:rPr lang="en-US" sz="1600" b="1" dirty="0" smtClean="0">
                          <a:solidFill>
                            <a:srgbClr val="000000"/>
                          </a:solidFill>
                          <a:effectLst/>
                          <a:latin typeface="Times New Roman" panose="02020603050405020304" pitchFamily="18" charset="0"/>
                          <a:ea typeface="Times New Roman"/>
                          <a:cs typeface="Times New Roman" panose="02020603050405020304" pitchFamily="18" charset="0"/>
                        </a:rPr>
                        <a:t>Average </a:t>
                      </a:r>
                      <a:r>
                        <a:rPr lang="en-US" sz="1600" b="1" dirty="0">
                          <a:solidFill>
                            <a:srgbClr val="000000"/>
                          </a:solidFill>
                          <a:effectLst/>
                          <a:latin typeface="Times New Roman" panose="02020603050405020304" pitchFamily="18" charset="0"/>
                          <a:ea typeface="Times New Roman"/>
                          <a:cs typeface="Times New Roman" panose="02020603050405020304" pitchFamily="18" charset="0"/>
                        </a:rPr>
                        <a:t>of </a:t>
                      </a:r>
                      <a:r>
                        <a:rPr lang="en-US" sz="1600" b="1" dirty="0" smtClean="0">
                          <a:solidFill>
                            <a:srgbClr val="000000"/>
                          </a:solidFill>
                          <a:effectLst/>
                          <a:latin typeface="Times New Roman" panose="02020603050405020304" pitchFamily="18" charset="0"/>
                          <a:ea typeface="Times New Roman"/>
                          <a:cs typeface="Times New Roman" panose="02020603050405020304" pitchFamily="18" charset="0"/>
                        </a:rPr>
                        <a:t>other industrialized countries </a:t>
                      </a:r>
                    </a:p>
                  </a:txBody>
                  <a:tcPr marL="68580" marR="68580" marT="0" marB="0" anchor="b"/>
                </a:tc>
                <a:tc hMerge="1">
                  <a:txBody>
                    <a:bodyPr/>
                    <a:lstStyle/>
                    <a:p>
                      <a:endParaRPr lang="en-US" dirty="0"/>
                    </a:p>
                  </a:txBody>
                  <a:tcPr marL="68580" marR="68580" marT="0" marB="0" anchor="b"/>
                </a:tc>
                <a:tc>
                  <a:txBody>
                    <a:bodyPr/>
                    <a:lstStyle/>
                    <a:p>
                      <a:pPr algn="ctr">
                        <a:spcAft>
                          <a:spcPts val="0"/>
                        </a:spcAft>
                      </a:pPr>
                      <a:r>
                        <a:rPr lang="en-US" sz="1600" b="0" dirty="0">
                          <a:solidFill>
                            <a:srgbClr val="000000"/>
                          </a:solidFill>
                          <a:effectLst/>
                          <a:latin typeface="Times New Roman" panose="02020603050405020304" pitchFamily="18" charset="0"/>
                          <a:ea typeface="MS Mincho"/>
                          <a:cs typeface="Times New Roman" panose="02020603050405020304" pitchFamily="18" charset="0"/>
                        </a:rPr>
                        <a:t>-0.24</a:t>
                      </a:r>
                      <a:endParaRPr lang="en-US" sz="1600" b="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solidFill>
                            <a:srgbClr val="000000"/>
                          </a:solidFill>
                          <a:effectLst/>
                          <a:latin typeface="Times New Roman" panose="02020603050405020304" pitchFamily="18" charset="0"/>
                          <a:ea typeface="MS Mincho"/>
                          <a:cs typeface="Times New Roman" panose="02020603050405020304" pitchFamily="18" charset="0"/>
                        </a:rPr>
                        <a:t>-0.12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solidFill>
                            <a:srgbClr val="000000"/>
                          </a:solidFill>
                          <a:effectLst/>
                          <a:latin typeface="Times New Roman" panose="02020603050405020304" pitchFamily="18" charset="0"/>
                          <a:ea typeface="MS Mincho"/>
                          <a:cs typeface="Times New Roman" panose="02020603050405020304" pitchFamily="18" charset="0"/>
                        </a:rPr>
                        <a:t>0.03</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solidFill>
                            <a:srgbClr val="000000"/>
                          </a:solidFill>
                          <a:effectLst/>
                          <a:latin typeface="Times New Roman" panose="02020603050405020304" pitchFamily="18" charset="0"/>
                          <a:ea typeface="MS Mincho"/>
                          <a:cs typeface="Times New Roman" panose="02020603050405020304" pitchFamily="18" charset="0"/>
                        </a:rPr>
                        <a:t>-0.02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bl>
          </a:graphicData>
        </a:graphic>
      </p:graphicFrame>
      <p:sp>
        <p:nvSpPr>
          <p:cNvPr id="6" name="TextBox 5"/>
          <p:cNvSpPr txBox="1"/>
          <p:nvPr/>
        </p:nvSpPr>
        <p:spPr>
          <a:xfrm>
            <a:off x="2051720" y="5013176"/>
            <a:ext cx="6048672" cy="1200329"/>
          </a:xfrm>
          <a:prstGeom prst="rect">
            <a:avLst/>
          </a:prstGeom>
          <a:noFill/>
        </p:spPr>
        <p:txBody>
          <a:bodyPr wrap="square" rtlCol="0">
            <a:spAutoFit/>
          </a:bodyPr>
          <a:lstStyle/>
          <a:p>
            <a:r>
              <a:rPr lang="en-US" dirty="0" smtClean="0"/>
              <a:t>Correlation of T-8 to T-4 and T-3 to T-1 returns is negative in all countries and significant in 22 countries out of 25</a:t>
            </a:r>
            <a:endParaRPr lang="en-US" dirty="0"/>
          </a:p>
        </p:txBody>
      </p:sp>
      <p:sp>
        <p:nvSpPr>
          <p:cNvPr id="7" name="Rectangle 6"/>
          <p:cNvSpPr/>
          <p:nvPr/>
        </p:nvSpPr>
        <p:spPr bwMode="auto">
          <a:xfrm>
            <a:off x="3779912" y="3140968"/>
            <a:ext cx="1152128" cy="1440160"/>
          </a:xfrm>
          <a:prstGeom prst="rect">
            <a:avLst/>
          </a:prstGeom>
          <a:solidFill>
            <a:schemeClr val="accent1">
              <a:alpha val="0"/>
            </a:schemeClr>
          </a:solidFill>
          <a:ln w="158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
        <p:nvSpPr>
          <p:cNvPr id="8" name="Rectangle 7"/>
          <p:cNvSpPr/>
          <p:nvPr/>
        </p:nvSpPr>
        <p:spPr bwMode="auto">
          <a:xfrm>
            <a:off x="5004048" y="3140968"/>
            <a:ext cx="1152128" cy="1440160"/>
          </a:xfrm>
          <a:prstGeom prst="rect">
            <a:avLst/>
          </a:prstGeom>
          <a:solidFill>
            <a:schemeClr val="accent1">
              <a:alpha val="0"/>
            </a:schemeClr>
          </a:solidFill>
          <a:ln w="15875" cap="flat" cmpd="sng" algn="ctr">
            <a:solidFill>
              <a:srgbClr val="3366FF"/>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26416760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32" name="Rectangle 8"/>
          <p:cNvSpPr>
            <a:spLocks noGrp="1" noChangeArrowheads="1"/>
          </p:cNvSpPr>
          <p:nvPr>
            <p:ph type="title"/>
          </p:nvPr>
        </p:nvSpPr>
        <p:spPr/>
        <p:txBody>
          <a:bodyPr/>
          <a:lstStyle/>
          <a:p>
            <a:r>
              <a:rPr lang="en-US" dirty="0" smtClean="0"/>
              <a:t>Related literature</a:t>
            </a:r>
            <a:endParaRPr lang="en-US" dirty="0"/>
          </a:p>
        </p:txBody>
      </p:sp>
      <p:sp>
        <p:nvSpPr>
          <p:cNvPr id="154633" name="Rectangle 9"/>
          <p:cNvSpPr>
            <a:spLocks noGrp="1" noChangeArrowheads="1"/>
          </p:cNvSpPr>
          <p:nvPr>
            <p:ph type="body" idx="1"/>
          </p:nvPr>
        </p:nvSpPr>
        <p:spPr>
          <a:xfrm>
            <a:off x="467544" y="1412776"/>
            <a:ext cx="8229600" cy="4525963"/>
          </a:xfrm>
        </p:spPr>
        <p:txBody>
          <a:bodyPr/>
          <a:lstStyle/>
          <a:p>
            <a:pPr marL="514350" indent="-514350" algn="just"/>
            <a:r>
              <a:rPr lang="en-US" sz="2400" dirty="0"/>
              <a:t>Turn-of-the-month literature, </a:t>
            </a:r>
            <a:r>
              <a:rPr lang="en-US" sz="2400" dirty="0" smtClean="0"/>
              <a:t>e.g</a:t>
            </a:r>
            <a:r>
              <a:rPr lang="en-US" sz="2400" dirty="0"/>
              <a:t>. Ariel (1987</a:t>
            </a:r>
            <a:r>
              <a:rPr lang="en-US" sz="2400" dirty="0" smtClean="0"/>
              <a:t>) and </a:t>
            </a:r>
            <a:r>
              <a:rPr lang="en-US" sz="2400" dirty="0" err="1"/>
              <a:t>Lakonishok</a:t>
            </a:r>
            <a:r>
              <a:rPr lang="en-US" sz="2400" dirty="0"/>
              <a:t> and </a:t>
            </a:r>
            <a:r>
              <a:rPr lang="en-US" sz="2400" dirty="0" err="1"/>
              <a:t>Smidt</a:t>
            </a:r>
            <a:r>
              <a:rPr lang="en-US" sz="2400" dirty="0"/>
              <a:t> (1988</a:t>
            </a:r>
            <a:r>
              <a:rPr lang="en-US" sz="2400" dirty="0" smtClean="0"/>
              <a:t>),</a:t>
            </a:r>
            <a:r>
              <a:rPr lang="en-US" sz="2400" dirty="0"/>
              <a:t> </a:t>
            </a:r>
            <a:r>
              <a:rPr lang="en-US" sz="2400" dirty="0" smtClean="0"/>
              <a:t>Ogden </a:t>
            </a:r>
            <a:r>
              <a:rPr lang="en-US" sz="2400" dirty="0"/>
              <a:t>(1990</a:t>
            </a:r>
            <a:r>
              <a:rPr lang="en-US" sz="2400" dirty="0" smtClean="0"/>
              <a:t>)</a:t>
            </a:r>
          </a:p>
          <a:p>
            <a:pPr marL="514350" indent="-514350" algn="just"/>
            <a:endParaRPr lang="en-US" sz="2400" dirty="0"/>
          </a:p>
          <a:p>
            <a:pPr marL="514350" indent="-514350" algn="just"/>
            <a:r>
              <a:rPr lang="en-US" sz="2400" dirty="0" smtClean="0"/>
              <a:t>Literature on imperfectly </a:t>
            </a:r>
            <a:r>
              <a:rPr lang="en-US" sz="2400" dirty="0"/>
              <a:t>functioning financial markets and limits of </a:t>
            </a:r>
            <a:r>
              <a:rPr lang="en-US" sz="2400" dirty="0" smtClean="0"/>
              <a:t>arbitrage, see e.g. Grossman and Miller (1988) and Campbell, Grossman and Wang (1993)</a:t>
            </a:r>
          </a:p>
          <a:p>
            <a:pPr marL="514350" indent="-514350" algn="just"/>
            <a:endParaRPr lang="en-US" sz="2400" dirty="0" smtClean="0"/>
          </a:p>
          <a:p>
            <a:pPr marL="531813" indent="-531813">
              <a:tabLst>
                <a:tab pos="450850" algn="l"/>
              </a:tabLst>
            </a:pPr>
            <a:r>
              <a:rPr lang="en-US" sz="2400" dirty="0"/>
              <a:t>Our contributions: </a:t>
            </a:r>
          </a:p>
          <a:p>
            <a:pPr marL="931863" lvl="1" indent="-531813">
              <a:buFont typeface="Arial" panose="020B0604020202020204" pitchFamily="34" charset="0"/>
              <a:buChar char="•"/>
              <a:tabLst>
                <a:tab pos="450850" algn="l"/>
              </a:tabLst>
            </a:pPr>
            <a:r>
              <a:rPr lang="en-US" sz="2400" dirty="0" smtClean="0"/>
              <a:t>Link </a:t>
            </a:r>
            <a:r>
              <a:rPr lang="en-US" sz="2400" dirty="0"/>
              <a:t>the two literatures</a:t>
            </a:r>
          </a:p>
          <a:p>
            <a:pPr marL="931863" lvl="1" indent="-531813">
              <a:buFont typeface="Arial" panose="020B0604020202020204" pitchFamily="34" charset="0"/>
              <a:buChar char="•"/>
              <a:tabLst>
                <a:tab pos="450850" algn="l"/>
              </a:tabLst>
            </a:pPr>
            <a:r>
              <a:rPr lang="en-US" sz="2400" dirty="0" smtClean="0"/>
              <a:t>Show </a:t>
            </a:r>
            <a:r>
              <a:rPr lang="en-US" sz="2400" dirty="0"/>
              <a:t>reversals in market return around T-3</a:t>
            </a:r>
          </a:p>
          <a:p>
            <a:pPr marL="931863" lvl="1" indent="-531813">
              <a:buFont typeface="Arial" panose="020B0604020202020204" pitchFamily="34" charset="0"/>
              <a:buChar char="•"/>
              <a:tabLst>
                <a:tab pos="450850" algn="l"/>
              </a:tabLst>
            </a:pPr>
            <a:r>
              <a:rPr lang="en-US" sz="2400" dirty="0"/>
              <a:t>Link the end of the month reversals and returns to institutional </a:t>
            </a:r>
            <a:r>
              <a:rPr lang="en-US" sz="2400" dirty="0" smtClean="0"/>
              <a:t>trading </a:t>
            </a:r>
            <a:endParaRPr lang="en-US" sz="2400" dirty="0"/>
          </a:p>
          <a:p>
            <a:pPr marL="514350" indent="-514350" algn="just"/>
            <a:endParaRPr lang="en-US" sz="2400" dirty="0" smtClean="0"/>
          </a:p>
        </p:txBody>
      </p:sp>
    </p:spTree>
    <p:extLst>
      <p:ext uri="{BB962C8B-B14F-4D97-AF65-F5344CB8AC3E}">
        <p14:creationId xmlns:p14="http://schemas.microsoft.com/office/powerpoint/2010/main" val="35731331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475656" y="1600200"/>
            <a:ext cx="7344816" cy="4525963"/>
          </a:xfrm>
        </p:spPr>
        <p:txBody>
          <a:bodyPr/>
          <a:lstStyle/>
          <a:p>
            <a:pPr eaLnBrk="1" hangingPunct="1"/>
            <a:r>
              <a:rPr lang="en-GB" sz="3400" dirty="0">
                <a:latin typeface="Times New Roman" panose="02020603050405020304" pitchFamily="18" charset="0"/>
                <a:cs typeface="Times New Roman" panose="02020603050405020304" pitchFamily="18" charset="0"/>
              </a:rPr>
              <a:t>Introduction </a:t>
            </a:r>
          </a:p>
          <a:p>
            <a:pPr eaLnBrk="1" hangingPunct="1"/>
            <a:r>
              <a:rPr lang="en-US" sz="3400" dirty="0" smtClean="0">
                <a:latin typeface="Times New Roman" panose="02020603050405020304" pitchFamily="18" charset="0"/>
                <a:cs typeface="Times New Roman" panose="02020603050405020304" pitchFamily="18" charset="0"/>
              </a:rPr>
              <a:t>Direct evidence </a:t>
            </a:r>
            <a:r>
              <a:rPr lang="en-US" sz="3400" dirty="0">
                <a:latin typeface="Times New Roman" panose="02020603050405020304" pitchFamily="18" charset="0"/>
                <a:cs typeface="Times New Roman" panose="02020603050405020304" pitchFamily="18" charset="0"/>
              </a:rPr>
              <a:t>from institutions’ </a:t>
            </a:r>
            <a:r>
              <a:rPr lang="en-US" sz="3400" dirty="0" smtClean="0">
                <a:latin typeface="Times New Roman" panose="02020603050405020304" pitchFamily="18" charset="0"/>
                <a:cs typeface="Times New Roman" panose="02020603050405020304" pitchFamily="18" charset="0"/>
              </a:rPr>
              <a:t>role</a:t>
            </a:r>
          </a:p>
          <a:p>
            <a:pPr eaLnBrk="1" hangingPunct="1"/>
            <a:r>
              <a:rPr lang="en-US" sz="3400" dirty="0" smtClean="0">
                <a:latin typeface="Times New Roman" panose="02020603050405020304" pitchFamily="18" charset="0"/>
                <a:cs typeface="Times New Roman" panose="02020603050405020304" pitchFamily="18" charset="0"/>
              </a:rPr>
              <a:t>Indirect evidence from institutions’ role</a:t>
            </a:r>
          </a:p>
          <a:p>
            <a:pPr eaLnBrk="1" hangingPunct="1"/>
            <a:r>
              <a:rPr lang="en-US" sz="3400" dirty="0" smtClean="0">
                <a:latin typeface="Times New Roman" panose="02020603050405020304" pitchFamily="18" charset="0"/>
                <a:cs typeface="Times New Roman" panose="02020603050405020304" pitchFamily="18" charset="0"/>
              </a:rPr>
              <a:t>Other results on reversals</a:t>
            </a:r>
          </a:p>
          <a:p>
            <a:pPr eaLnBrk="1" hangingPunct="1"/>
            <a:r>
              <a:rPr lang="en-US" sz="3400" dirty="0" smtClean="0">
                <a:latin typeface="Times New Roman" panose="02020603050405020304" pitchFamily="18" charset="0"/>
                <a:cs typeface="Times New Roman" panose="02020603050405020304" pitchFamily="18" charset="0"/>
              </a:rPr>
              <a:t>Mutual fund alphas</a:t>
            </a:r>
            <a:endParaRPr lang="en-US" sz="3400" dirty="0">
              <a:latin typeface="Times New Roman" panose="02020603050405020304" pitchFamily="18" charset="0"/>
              <a:cs typeface="Times New Roman" panose="02020603050405020304" pitchFamily="18" charset="0"/>
            </a:endParaRPr>
          </a:p>
          <a:p>
            <a:pPr eaLnBrk="1" hangingPunct="1"/>
            <a:r>
              <a:rPr lang="en-GB" sz="3400" dirty="0" smtClean="0">
                <a:latin typeface="Times New Roman" panose="02020603050405020304" pitchFamily="18" charset="0"/>
                <a:cs typeface="Times New Roman" panose="02020603050405020304" pitchFamily="18" charset="0"/>
              </a:rPr>
              <a:t>Conclusions</a:t>
            </a:r>
          </a:p>
        </p:txBody>
      </p:sp>
      <p:sp>
        <p:nvSpPr>
          <p:cNvPr id="4" name="Right Arrow 3"/>
          <p:cNvSpPr/>
          <p:nvPr/>
        </p:nvSpPr>
        <p:spPr bwMode="auto">
          <a:xfrm>
            <a:off x="467544" y="2276872"/>
            <a:ext cx="864096" cy="57606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2831464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143000"/>
          </a:xfrm>
        </p:spPr>
        <p:txBody>
          <a:bodyPr/>
          <a:lstStyle/>
          <a:p>
            <a:r>
              <a:rPr lang="en-US" sz="2800" dirty="0"/>
              <a:t>Direct evidence from a subset of the market: Institutions buy ratios around the turn of the </a:t>
            </a:r>
            <a:r>
              <a:rPr lang="en-US" sz="2800" dirty="0" smtClean="0"/>
              <a:t>month (</a:t>
            </a:r>
            <a:r>
              <a:rPr lang="en-US" sz="2800" dirty="0" err="1" smtClean="0"/>
              <a:t>ANcerno</a:t>
            </a:r>
            <a:r>
              <a:rPr lang="en-US" sz="2800" dirty="0" smtClean="0"/>
              <a:t> sample)</a:t>
            </a:r>
            <a:endParaRPr lang="en-US" sz="2800" dirty="0"/>
          </a:p>
        </p:txBody>
      </p:sp>
      <p:graphicFrame>
        <p:nvGraphicFramePr>
          <p:cNvPr id="5" name="Chart 4"/>
          <p:cNvGraphicFramePr/>
          <p:nvPr>
            <p:extLst>
              <p:ext uri="{D42A27DB-BD31-4B8C-83A1-F6EECF244321}">
                <p14:modId xmlns:p14="http://schemas.microsoft.com/office/powerpoint/2010/main" val="3227180787"/>
              </p:ext>
            </p:extLst>
          </p:nvPr>
        </p:nvGraphicFramePr>
        <p:xfrm>
          <a:off x="539552" y="1628800"/>
          <a:ext cx="8136904" cy="42288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888410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in a nutshell</a:t>
            </a:r>
            <a:endParaRPr lang="en-US" dirty="0"/>
          </a:p>
        </p:txBody>
      </p:sp>
      <p:sp>
        <p:nvSpPr>
          <p:cNvPr id="3" name="Content Placeholder 2"/>
          <p:cNvSpPr>
            <a:spLocks noGrp="1"/>
          </p:cNvSpPr>
          <p:nvPr>
            <p:ph idx="1"/>
          </p:nvPr>
        </p:nvSpPr>
        <p:spPr>
          <a:xfrm>
            <a:off x="395536" y="1340768"/>
            <a:ext cx="8229600" cy="4525963"/>
          </a:xfrm>
        </p:spPr>
        <p:txBody>
          <a:bodyPr/>
          <a:lstStyle/>
          <a:p>
            <a:pPr algn="just"/>
            <a:r>
              <a:rPr lang="en-US" sz="2000" dirty="0" smtClean="0"/>
              <a:t>We document </a:t>
            </a:r>
            <a:r>
              <a:rPr lang="en-US" sz="2000" dirty="0"/>
              <a:t>strong return reversal </a:t>
            </a:r>
            <a:r>
              <a:rPr lang="en-US" sz="2000" dirty="0" smtClean="0"/>
              <a:t>in the market around the last settlement day of the month, </a:t>
            </a:r>
            <a:r>
              <a:rPr lang="en-US" sz="2000" i="1" dirty="0" smtClean="0"/>
              <a:t>T-3</a:t>
            </a:r>
            <a:r>
              <a:rPr lang="en-US" sz="2000" dirty="0"/>
              <a:t>, which guarantees cash for month-end </a:t>
            </a:r>
            <a:r>
              <a:rPr lang="en-US" sz="2000" dirty="0" smtClean="0"/>
              <a:t>distributions</a:t>
            </a:r>
          </a:p>
          <a:p>
            <a:pPr algn="just"/>
            <a:endParaRPr lang="en-US" sz="2000" dirty="0" smtClean="0"/>
          </a:p>
          <a:p>
            <a:pPr algn="just"/>
            <a:r>
              <a:rPr lang="en-US" sz="2000" dirty="0" smtClean="0"/>
              <a:t>We link </a:t>
            </a:r>
            <a:r>
              <a:rPr lang="en-US" sz="2000" dirty="0"/>
              <a:t>the return reversals around </a:t>
            </a:r>
            <a:r>
              <a:rPr lang="en-US" sz="2000" i="1" dirty="0"/>
              <a:t>T-3</a:t>
            </a:r>
            <a:r>
              <a:rPr lang="en-US" sz="2000" dirty="0"/>
              <a:t> to </a:t>
            </a:r>
            <a:r>
              <a:rPr lang="en-US" sz="2000" dirty="0" smtClean="0"/>
              <a:t>institutions’ trading</a:t>
            </a:r>
          </a:p>
          <a:p>
            <a:pPr algn="just"/>
            <a:endParaRPr lang="en-US" sz="2000" dirty="0" smtClean="0"/>
          </a:p>
          <a:p>
            <a:pPr algn="just"/>
            <a:r>
              <a:rPr lang="en-US" sz="2000" dirty="0" smtClean="0"/>
              <a:t>The return reversals around T-3 have become stronger over time with the growth of institutional asset management industry and are stronger in countries with larger mutual fund industry</a:t>
            </a:r>
          </a:p>
          <a:p>
            <a:pPr algn="just"/>
            <a:endParaRPr lang="en-US" sz="2000" dirty="0"/>
          </a:p>
          <a:p>
            <a:pPr algn="just"/>
            <a:r>
              <a:rPr lang="en-US" sz="2000" dirty="0" smtClean="0"/>
              <a:t>The reversals around T-3 are related to availability of funding liquidity and affect mutual fund alphas</a:t>
            </a:r>
            <a:endParaRPr lang="en-US" sz="2000" dirty="0"/>
          </a:p>
        </p:txBody>
      </p:sp>
    </p:spTree>
    <p:extLst>
      <p:ext uri="{BB962C8B-B14F-4D97-AF65-F5344CB8AC3E}">
        <p14:creationId xmlns:p14="http://schemas.microsoft.com/office/powerpoint/2010/main" val="7770602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patterns in institutions’ trading</a:t>
            </a:r>
            <a:r>
              <a:rPr lang="en-US" dirty="0"/>
              <a:t/>
            </a:r>
            <a:br>
              <a:rPr lang="en-US" dirty="0"/>
            </a:br>
            <a:endParaRPr lang="en-US" dirty="0"/>
          </a:p>
        </p:txBody>
      </p:sp>
      <p:sp>
        <p:nvSpPr>
          <p:cNvPr id="5" name="TextBox 4"/>
          <p:cNvSpPr txBox="1"/>
          <p:nvPr/>
        </p:nvSpPr>
        <p:spPr>
          <a:xfrm>
            <a:off x="467544" y="980728"/>
            <a:ext cx="8064896" cy="830997"/>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rPr>
              <a:t>Identify as “liquidity demanders” those of </a:t>
            </a:r>
            <a:r>
              <a:rPr lang="en-US" dirty="0" err="1" smtClean="0">
                <a:latin typeface="Times New Roman" panose="02020603050405020304" pitchFamily="18" charset="0"/>
                <a:cs typeface="Times New Roman" panose="02020603050405020304" pitchFamily="18" charset="0"/>
              </a:rPr>
              <a:t>Ancerno</a:t>
            </a:r>
            <a:r>
              <a:rPr lang="en-US" dirty="0" smtClean="0">
                <a:latin typeface="Times New Roman" panose="02020603050405020304" pitchFamily="18" charset="0"/>
                <a:cs typeface="Times New Roman" panose="02020603050405020304" pitchFamily="18" charset="0"/>
              </a:rPr>
              <a:t> institutions that in the previous year were sellers on days T-5 to T-3</a:t>
            </a:r>
            <a:endParaRPr lang="en-US" dirty="0"/>
          </a:p>
        </p:txBody>
      </p:sp>
      <p:sp>
        <p:nvSpPr>
          <p:cNvPr id="3" name="TextBox 2"/>
          <p:cNvSpPr txBox="1"/>
          <p:nvPr/>
        </p:nvSpPr>
        <p:spPr>
          <a:xfrm>
            <a:off x="4788024" y="2564904"/>
            <a:ext cx="2939176" cy="461665"/>
          </a:xfrm>
          <a:prstGeom prst="rect">
            <a:avLst/>
          </a:prstGeom>
          <a:noFill/>
        </p:spPr>
        <p:txBody>
          <a:bodyPr wrap="none" rtlCol="0">
            <a:spAutoFit/>
          </a:bodyPr>
          <a:lstStyle/>
          <a:p>
            <a:r>
              <a:rPr lang="en-US" dirty="0" smtClean="0"/>
              <a:t>Liquidity demanders</a:t>
            </a:r>
            <a:endParaRPr lang="en-US" dirty="0"/>
          </a:p>
        </p:txBody>
      </p:sp>
      <p:sp>
        <p:nvSpPr>
          <p:cNvPr id="6" name="TextBox 5"/>
          <p:cNvSpPr txBox="1"/>
          <p:nvPr/>
        </p:nvSpPr>
        <p:spPr>
          <a:xfrm>
            <a:off x="2106187" y="3122301"/>
            <a:ext cx="1108296" cy="461665"/>
          </a:xfrm>
          <a:prstGeom prst="rect">
            <a:avLst/>
          </a:prstGeom>
          <a:noFill/>
        </p:spPr>
        <p:txBody>
          <a:bodyPr wrap="none" rtlCol="0">
            <a:spAutoFit/>
          </a:bodyPr>
          <a:lstStyle/>
          <a:p>
            <a:r>
              <a:rPr lang="en-US" dirty="0" smtClean="0"/>
              <a:t>Others</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913777289"/>
              </p:ext>
            </p:extLst>
          </p:nvPr>
        </p:nvGraphicFramePr>
        <p:xfrm>
          <a:off x="683568" y="2203314"/>
          <a:ext cx="7427168" cy="40274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88680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Institutions’ trade imbalance and returns from T-3 to T-1</a:t>
            </a:r>
            <a:endParaRPr lang="en-US" dirty="0"/>
          </a:p>
        </p:txBody>
      </p:sp>
      <p:sp>
        <p:nvSpPr>
          <p:cNvPr id="5" name="TextBox 4"/>
          <p:cNvSpPr txBox="1"/>
          <p:nvPr/>
        </p:nvSpPr>
        <p:spPr>
          <a:xfrm>
            <a:off x="539552" y="1700808"/>
            <a:ext cx="7704856" cy="938719"/>
          </a:xfrm>
          <a:prstGeom prst="rect">
            <a:avLst/>
          </a:prstGeom>
          <a:noFill/>
        </p:spPr>
        <p:txBody>
          <a:bodyPr wrap="square" rtlCol="0">
            <a:spAutoFit/>
          </a:bodyPr>
          <a:lstStyle/>
          <a:p>
            <a:pPr algn="just"/>
            <a:r>
              <a:rPr lang="en-US" sz="1100" dirty="0">
                <a:latin typeface="Times New Roman" panose="02020603050405020304" pitchFamily="18" charset="0"/>
                <a:cs typeface="Times New Roman" panose="02020603050405020304" pitchFamily="18" charset="0"/>
              </a:rPr>
              <a:t>This table shows the results from a regression in which the US equity market index returns from </a:t>
            </a:r>
            <a:r>
              <a:rPr lang="en-US" sz="1100" i="1" dirty="0">
                <a:latin typeface="Times New Roman" panose="02020603050405020304" pitchFamily="18" charset="0"/>
                <a:cs typeface="Times New Roman" panose="02020603050405020304" pitchFamily="18" charset="0"/>
              </a:rPr>
              <a:t>T-3</a:t>
            </a:r>
            <a:r>
              <a:rPr lang="en-US" sz="1100" dirty="0">
                <a:latin typeface="Times New Roman" panose="02020603050405020304" pitchFamily="18" charset="0"/>
                <a:cs typeface="Times New Roman" panose="02020603050405020304" pitchFamily="18" charset="0"/>
              </a:rPr>
              <a:t> to </a:t>
            </a:r>
            <a:r>
              <a:rPr lang="en-US" sz="1100" i="1" dirty="0">
                <a:latin typeface="Times New Roman" panose="02020603050405020304" pitchFamily="18" charset="0"/>
                <a:cs typeface="Times New Roman" panose="02020603050405020304" pitchFamily="18" charset="0"/>
              </a:rPr>
              <a:t>T-1</a:t>
            </a:r>
            <a:r>
              <a:rPr lang="en-US" sz="1100" dirty="0">
                <a:latin typeface="Times New Roman" panose="02020603050405020304" pitchFamily="18" charset="0"/>
                <a:cs typeface="Times New Roman" panose="02020603050405020304" pitchFamily="18" charset="0"/>
              </a:rPr>
              <a:t> are regressed on the </a:t>
            </a:r>
            <a:r>
              <a:rPr lang="en-US" sz="1100" i="1" dirty="0">
                <a:latin typeface="Times New Roman" panose="02020603050405020304" pitchFamily="18" charset="0"/>
                <a:cs typeface="Times New Roman" panose="02020603050405020304" pitchFamily="18" charset="0"/>
              </a:rPr>
              <a:t>T-8</a:t>
            </a:r>
            <a:r>
              <a:rPr lang="en-US" sz="1100" dirty="0">
                <a:latin typeface="Times New Roman" panose="02020603050405020304" pitchFamily="18" charset="0"/>
                <a:cs typeface="Times New Roman" panose="02020603050405020304" pitchFamily="18" charset="0"/>
              </a:rPr>
              <a:t> to </a:t>
            </a:r>
            <a:r>
              <a:rPr lang="en-US" sz="1100" i="1" dirty="0">
                <a:latin typeface="Times New Roman" panose="02020603050405020304" pitchFamily="18" charset="0"/>
                <a:cs typeface="Times New Roman" panose="02020603050405020304" pitchFamily="18" charset="0"/>
              </a:rPr>
              <a:t>T-4</a:t>
            </a:r>
            <a:r>
              <a:rPr lang="en-US" sz="1100" dirty="0">
                <a:latin typeface="Times New Roman" panose="02020603050405020304" pitchFamily="18" charset="0"/>
                <a:cs typeface="Times New Roman" panose="02020603050405020304" pitchFamily="18" charset="0"/>
              </a:rPr>
              <a:t> returns to the same index, and on the institutional investors’ cumulative selling pressure from </a:t>
            </a:r>
            <a:r>
              <a:rPr lang="en-US" sz="1100" dirty="0" smtClean="0">
                <a:latin typeface="Times New Roman" panose="02020603050405020304" pitchFamily="18" charset="0"/>
                <a:cs typeface="Times New Roman" panose="02020603050405020304" pitchFamily="18" charset="0"/>
              </a:rPr>
              <a:t>T-8 to T- 4 (or </a:t>
            </a:r>
            <a:r>
              <a:rPr lang="en-US" sz="1100" i="1" dirty="0" smtClean="0">
                <a:latin typeface="Times New Roman" panose="02020603050405020304" pitchFamily="18" charset="0"/>
                <a:cs typeface="Times New Roman" panose="02020603050405020304" pitchFamily="18" charset="0"/>
              </a:rPr>
              <a:t>T-5 </a:t>
            </a:r>
            <a:r>
              <a:rPr lang="en-US" sz="1100" dirty="0">
                <a:latin typeface="Times New Roman" panose="02020603050405020304" pitchFamily="18" charset="0"/>
                <a:cs typeface="Times New Roman" panose="02020603050405020304" pitchFamily="18" charset="0"/>
              </a:rPr>
              <a:t>to</a:t>
            </a:r>
            <a:r>
              <a:rPr lang="en-US" sz="1100" i="1" dirty="0">
                <a:latin typeface="Times New Roman" panose="02020603050405020304" pitchFamily="18" charset="0"/>
                <a:cs typeface="Times New Roman" panose="02020603050405020304" pitchFamily="18" charset="0"/>
              </a:rPr>
              <a:t> </a:t>
            </a:r>
            <a:r>
              <a:rPr lang="en-US" sz="1100" i="1" dirty="0" smtClean="0">
                <a:latin typeface="Times New Roman" panose="02020603050405020304" pitchFamily="18" charset="0"/>
                <a:cs typeface="Times New Roman" panose="02020603050405020304" pitchFamily="18" charset="0"/>
              </a:rPr>
              <a:t>T-4)</a:t>
            </a:r>
            <a:r>
              <a:rPr lang="en-US" sz="1100" dirty="0" smtClean="0">
                <a:latin typeface="Times New Roman" panose="02020603050405020304" pitchFamily="18" charset="0"/>
                <a:cs typeface="Times New Roman" panose="02020603050405020304" pitchFamily="18" charset="0"/>
              </a:rPr>
              <a:t>. </a:t>
            </a:r>
            <a:r>
              <a:rPr lang="en-US" sz="1100" dirty="0">
                <a:latin typeface="Times New Roman" panose="02020603050405020304" pitchFamily="18" charset="0"/>
                <a:cs typeface="Times New Roman" panose="02020603050405020304" pitchFamily="18" charset="0"/>
              </a:rPr>
              <a:t>Institutional investors’ selling pressure is defined to be the difference between the value of their stock sales and purchases (normalized by the US total stock market capitalization at time </a:t>
            </a:r>
            <a:r>
              <a:rPr lang="en-US" sz="1100" i="1" dirty="0" smtClean="0">
                <a:latin typeface="Times New Roman" panose="02020603050405020304" pitchFamily="18" charset="0"/>
                <a:cs typeface="Times New Roman" panose="02020603050405020304" pitchFamily="18" charset="0"/>
              </a:rPr>
              <a:t>T-9 </a:t>
            </a:r>
            <a:r>
              <a:rPr lang="en-US" sz="1100" dirty="0" smtClean="0">
                <a:latin typeface="Times New Roman" panose="02020603050405020304" pitchFamily="18" charset="0"/>
                <a:cs typeface="Times New Roman" panose="02020603050405020304" pitchFamily="18" charset="0"/>
              </a:rPr>
              <a:t>(or</a:t>
            </a:r>
            <a:r>
              <a:rPr lang="en-US" sz="1100" i="1" dirty="0" smtClean="0">
                <a:latin typeface="Times New Roman" panose="02020603050405020304" pitchFamily="18" charset="0"/>
                <a:cs typeface="Times New Roman" panose="02020603050405020304" pitchFamily="18" charset="0"/>
              </a:rPr>
              <a:t> T-6</a:t>
            </a:r>
            <a:r>
              <a:rPr lang="en-US" sz="1100" dirty="0" smtClean="0">
                <a:latin typeface="Times New Roman" panose="02020603050405020304" pitchFamily="18" charset="0"/>
                <a:cs typeface="Times New Roman" panose="02020603050405020304" pitchFamily="18" charset="0"/>
              </a:rPr>
              <a:t>)) </a:t>
            </a:r>
            <a:r>
              <a:rPr lang="en-US" sz="1100" dirty="0">
                <a:latin typeface="Times New Roman" panose="02020603050405020304" pitchFamily="18" charset="0"/>
                <a:cs typeface="Times New Roman" panose="02020603050405020304" pitchFamily="18" charset="0"/>
              </a:rPr>
              <a:t>when the sales exceed the purchases, and to be zero otherwise. Our institutional investors’ trade data is from </a:t>
            </a:r>
            <a:r>
              <a:rPr lang="en-US" sz="1100" dirty="0" err="1">
                <a:latin typeface="Times New Roman" panose="02020603050405020304" pitchFamily="18" charset="0"/>
                <a:cs typeface="Times New Roman" panose="02020603050405020304" pitchFamily="18" charset="0"/>
              </a:rPr>
              <a:t>ANcerno</a:t>
            </a:r>
            <a:r>
              <a:rPr lang="en-US" sz="1100" dirty="0">
                <a:latin typeface="Times New Roman" panose="02020603050405020304" pitchFamily="18" charset="0"/>
                <a:cs typeface="Times New Roman" panose="02020603050405020304" pitchFamily="18" charset="0"/>
              </a:rPr>
              <a:t> and the sample period is from January 1999 to December 2013. </a:t>
            </a:r>
            <a:endParaRPr lang="en-US" sz="28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098475922"/>
              </p:ext>
            </p:extLst>
          </p:nvPr>
        </p:nvGraphicFramePr>
        <p:xfrm>
          <a:off x="520975" y="2780928"/>
          <a:ext cx="8064896" cy="3171861"/>
        </p:xfrm>
        <a:graphic>
          <a:graphicData uri="http://schemas.openxmlformats.org/drawingml/2006/table">
            <a:tbl>
              <a:tblPr firstRow="1" firstCol="1" bandRow="1">
                <a:tableStyleId>{5C22544A-7EE6-4342-B048-85BDC9FD1C3A}</a:tableStyleId>
              </a:tblPr>
              <a:tblGrid>
                <a:gridCol w="3096343"/>
                <a:gridCol w="936104"/>
                <a:gridCol w="792088"/>
                <a:gridCol w="907898"/>
                <a:gridCol w="1208266"/>
                <a:gridCol w="1124197"/>
              </a:tblGrid>
              <a:tr h="288032">
                <a:tc>
                  <a:txBody>
                    <a:bodyPr/>
                    <a:lstStyle/>
                    <a:p>
                      <a:pP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y = returns T-3 to T-1</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marL="35560"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highlight>
                            <a:srgbClr val="FFFF00"/>
                          </a:highligh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dirty="0">
                          <a:effectLst/>
                          <a:highlight>
                            <a:srgbClr val="FFFF00"/>
                          </a:highligh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349864">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Market </a:t>
                      </a:r>
                      <a:r>
                        <a:rPr lang="en-US" sz="1600" dirty="0">
                          <a:solidFill>
                            <a:schemeClr val="tx1"/>
                          </a:solidFill>
                          <a:effectLst/>
                          <a:latin typeface="Times New Roman" panose="02020603050405020304" pitchFamily="18" charset="0"/>
                          <a:cs typeface="Times New Roman" panose="02020603050405020304" pitchFamily="18" charset="0"/>
                        </a:rPr>
                        <a:t>return T-8 to T-4</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marL="35560" algn="ctr">
                        <a:spcAft>
                          <a:spcPts val="0"/>
                        </a:spcAft>
                      </a:pPr>
                      <a:r>
                        <a:rPr lang="en-US" sz="1600" dirty="0">
                          <a:effectLst/>
                          <a:latin typeface="Times New Roman" panose="02020603050405020304" pitchFamily="18" charset="0"/>
                          <a:cs typeface="Times New Roman" panose="02020603050405020304" pitchFamily="18" charset="0"/>
                        </a:rPr>
                        <a:t>-0.352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highlight>
                            <a:srgbClr val="FFFF00"/>
                          </a:highligh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a:effectLst/>
                          <a:highlight>
                            <a:srgbClr val="FFFF00"/>
                          </a:highligh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-0.344</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-0.344</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215384">
                <a:tc>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(-2.51)</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highlight>
                            <a:srgbClr val="FFFF00"/>
                          </a:highligh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a:effectLst/>
                          <a:highlight>
                            <a:srgbClr val="FFFF00"/>
                          </a:highligh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(-2.71)</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(-2.71)</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322048">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Institutional </a:t>
                      </a:r>
                      <a:r>
                        <a:rPr lang="en-US" sz="1600" dirty="0">
                          <a:solidFill>
                            <a:schemeClr val="tx1"/>
                          </a:solidFill>
                          <a:effectLst/>
                          <a:latin typeface="Times New Roman" panose="02020603050405020304" pitchFamily="18" charset="0"/>
                          <a:cs typeface="Times New Roman" panose="02020603050405020304" pitchFamily="18" charset="0"/>
                        </a:rPr>
                        <a:t>investors’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marL="457200" algn="ctr"/>
                      <a:r>
                        <a:rPr lang="en-US" sz="1600">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35.27</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40.37</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370216">
                <a:tc>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selling </a:t>
                      </a:r>
                      <a:r>
                        <a:rPr lang="en-US" sz="1600" dirty="0" smtClean="0">
                          <a:solidFill>
                            <a:schemeClr val="tx1"/>
                          </a:solidFill>
                          <a:effectLst/>
                          <a:latin typeface="Times New Roman" panose="02020603050405020304" pitchFamily="18" charset="0"/>
                          <a:cs typeface="Times New Roman" panose="02020603050405020304" pitchFamily="18" charset="0"/>
                        </a:rPr>
                        <a:t>pressure (T-8 </a:t>
                      </a:r>
                      <a:r>
                        <a:rPr lang="en-US" sz="1600" dirty="0">
                          <a:solidFill>
                            <a:schemeClr val="tx1"/>
                          </a:solidFill>
                          <a:effectLst/>
                          <a:latin typeface="Times New Roman" panose="02020603050405020304" pitchFamily="18" charset="0"/>
                          <a:cs typeface="Times New Roman" panose="02020603050405020304" pitchFamily="18" charset="0"/>
                        </a:rPr>
                        <a:t>to T-4)</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marL="457200" algn="ctr"/>
                      <a:r>
                        <a:rPr lang="en-US" sz="1600" dirty="0">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(1.50)</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(2.14)</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330391">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Institutional </a:t>
                      </a:r>
                      <a:r>
                        <a:rPr lang="en-US" sz="1600" dirty="0">
                          <a:solidFill>
                            <a:schemeClr val="tx1"/>
                          </a:solidFill>
                          <a:effectLst/>
                          <a:latin typeface="Times New Roman" panose="02020603050405020304" pitchFamily="18" charset="0"/>
                          <a:cs typeface="Times New Roman" panose="02020603050405020304" pitchFamily="18" charset="0"/>
                        </a:rPr>
                        <a:t>investors’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marL="457200" algn="ctr"/>
                      <a:r>
                        <a:rPr lang="en-US" sz="1600" dirty="0">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117.25</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111.09</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363658">
                <a:tc>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selling </a:t>
                      </a:r>
                      <a:r>
                        <a:rPr lang="en-US" sz="1600" dirty="0" smtClean="0">
                          <a:solidFill>
                            <a:schemeClr val="tx1"/>
                          </a:solidFill>
                          <a:effectLst/>
                          <a:latin typeface="Times New Roman" panose="02020603050405020304" pitchFamily="18" charset="0"/>
                          <a:cs typeface="Times New Roman" panose="02020603050405020304" pitchFamily="18" charset="0"/>
                        </a:rPr>
                        <a:t>pressure (</a:t>
                      </a:r>
                      <a:r>
                        <a:rPr lang="en-US" sz="1600" dirty="0">
                          <a:solidFill>
                            <a:schemeClr val="tx1"/>
                          </a:solidFill>
                          <a:effectLst/>
                          <a:latin typeface="Times New Roman" panose="02020603050405020304" pitchFamily="18" charset="0"/>
                          <a:cs typeface="Times New Roman" panose="02020603050405020304" pitchFamily="18" charset="0"/>
                        </a:rPr>
                        <a:t>T-5 to T-4)</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marL="457200" algn="ctr"/>
                      <a:r>
                        <a:rPr lang="en-US" sz="1600" dirty="0">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(2.53)</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 </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(3.49)</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356422">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Intercept</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0.003</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0.002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0.000</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0.001</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-0.001</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215384">
                <a:tc>
                  <a:txBody>
                    <a:bodyPr/>
                    <a:lstStyle/>
                    <a:p>
                      <a:pPr>
                        <a:spcAft>
                          <a:spcPts val="0"/>
                        </a:spcAft>
                      </a:pPr>
                      <a:r>
                        <a:rPr lang="en-US" sz="1600">
                          <a:solidFill>
                            <a:schemeClr val="tx1"/>
                          </a:solidFill>
                          <a:effectLst/>
                          <a:latin typeface="Times New Roman" panose="02020603050405020304" pitchFamily="18" charset="0"/>
                          <a:cs typeface="Times New Roman" panose="02020603050405020304" pitchFamily="18" charset="0"/>
                        </a:rPr>
                        <a:t> </a:t>
                      </a:r>
                      <a:endParaRPr lang="en-US" sz="160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(2.39)</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(0.98)</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(-0.09)</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(0.32)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(-0.52)</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303550">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R</a:t>
                      </a:r>
                      <a:r>
                        <a:rPr lang="en-US" sz="1600" baseline="30000" dirty="0" smtClean="0">
                          <a:solidFill>
                            <a:schemeClr val="tx1"/>
                          </a:solidFill>
                          <a:effectLst/>
                          <a:latin typeface="Times New Roman" panose="02020603050405020304" pitchFamily="18" charset="0"/>
                          <a:cs typeface="Times New Roman" panose="02020603050405020304" pitchFamily="18" charset="0"/>
                        </a:rPr>
                        <a:t>2</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0.184</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0.020</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0.084</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0.209</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0.259</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bl>
          </a:graphicData>
        </a:graphic>
      </p:graphicFrame>
      <p:sp>
        <p:nvSpPr>
          <p:cNvPr id="6" name="Rectangle 5"/>
          <p:cNvSpPr/>
          <p:nvPr/>
        </p:nvSpPr>
        <p:spPr bwMode="auto">
          <a:xfrm>
            <a:off x="4499992" y="3717032"/>
            <a:ext cx="4032448" cy="1368152"/>
          </a:xfrm>
          <a:prstGeom prst="rect">
            <a:avLst/>
          </a:prstGeom>
          <a:solidFill>
            <a:schemeClr val="accent1">
              <a:alpha val="0"/>
            </a:schemeClr>
          </a:solidFill>
          <a:ln w="127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16402785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475656" y="1600200"/>
            <a:ext cx="7344816" cy="4525963"/>
          </a:xfrm>
        </p:spPr>
        <p:txBody>
          <a:bodyPr/>
          <a:lstStyle/>
          <a:p>
            <a:pPr eaLnBrk="1" hangingPunct="1"/>
            <a:r>
              <a:rPr lang="en-GB" sz="3400" dirty="0">
                <a:latin typeface="Times New Roman" panose="02020603050405020304" pitchFamily="18" charset="0"/>
                <a:cs typeface="Times New Roman" panose="02020603050405020304" pitchFamily="18" charset="0"/>
              </a:rPr>
              <a:t>Introduction </a:t>
            </a:r>
          </a:p>
          <a:p>
            <a:pPr eaLnBrk="1" hangingPunct="1"/>
            <a:r>
              <a:rPr lang="en-US" sz="3400" dirty="0" smtClean="0">
                <a:latin typeface="Times New Roman" panose="02020603050405020304" pitchFamily="18" charset="0"/>
                <a:cs typeface="Times New Roman" panose="02020603050405020304" pitchFamily="18" charset="0"/>
              </a:rPr>
              <a:t>Direct evidence </a:t>
            </a:r>
            <a:r>
              <a:rPr lang="en-US" sz="3400" dirty="0">
                <a:latin typeface="Times New Roman" panose="02020603050405020304" pitchFamily="18" charset="0"/>
                <a:cs typeface="Times New Roman" panose="02020603050405020304" pitchFamily="18" charset="0"/>
              </a:rPr>
              <a:t>from institutions’ </a:t>
            </a:r>
            <a:r>
              <a:rPr lang="en-US" sz="3400" dirty="0" smtClean="0">
                <a:latin typeface="Times New Roman" panose="02020603050405020304" pitchFamily="18" charset="0"/>
                <a:cs typeface="Times New Roman" panose="02020603050405020304" pitchFamily="18" charset="0"/>
              </a:rPr>
              <a:t>role</a:t>
            </a:r>
          </a:p>
          <a:p>
            <a:pPr eaLnBrk="1" hangingPunct="1"/>
            <a:r>
              <a:rPr lang="en-US" sz="3400" dirty="0" smtClean="0">
                <a:latin typeface="Times New Roman" panose="02020603050405020304" pitchFamily="18" charset="0"/>
                <a:cs typeface="Times New Roman" panose="02020603050405020304" pitchFamily="18" charset="0"/>
              </a:rPr>
              <a:t>Indirect evidence from institutions’ role</a:t>
            </a:r>
          </a:p>
          <a:p>
            <a:pPr eaLnBrk="1" hangingPunct="1"/>
            <a:r>
              <a:rPr lang="en-US" sz="3400" dirty="0" smtClean="0">
                <a:latin typeface="Times New Roman" panose="02020603050405020304" pitchFamily="18" charset="0"/>
                <a:cs typeface="Times New Roman" panose="02020603050405020304" pitchFamily="18" charset="0"/>
              </a:rPr>
              <a:t>Other results on reversals</a:t>
            </a:r>
          </a:p>
          <a:p>
            <a:pPr eaLnBrk="1" hangingPunct="1"/>
            <a:r>
              <a:rPr lang="en-US" sz="3400" dirty="0" smtClean="0">
                <a:latin typeface="Times New Roman" panose="02020603050405020304" pitchFamily="18" charset="0"/>
                <a:cs typeface="Times New Roman" panose="02020603050405020304" pitchFamily="18" charset="0"/>
              </a:rPr>
              <a:t>Mutual fund alphas</a:t>
            </a:r>
            <a:endParaRPr lang="en-US" sz="3400" dirty="0">
              <a:latin typeface="Times New Roman" panose="02020603050405020304" pitchFamily="18" charset="0"/>
              <a:cs typeface="Times New Roman" panose="02020603050405020304" pitchFamily="18" charset="0"/>
            </a:endParaRPr>
          </a:p>
          <a:p>
            <a:pPr eaLnBrk="1" hangingPunct="1"/>
            <a:r>
              <a:rPr lang="en-GB" sz="3400" dirty="0" smtClean="0">
                <a:latin typeface="Times New Roman" panose="02020603050405020304" pitchFamily="18" charset="0"/>
                <a:cs typeface="Times New Roman" panose="02020603050405020304" pitchFamily="18" charset="0"/>
              </a:rPr>
              <a:t>Conclusions</a:t>
            </a:r>
          </a:p>
        </p:txBody>
      </p:sp>
      <p:sp>
        <p:nvSpPr>
          <p:cNvPr id="4" name="Right Arrow 3"/>
          <p:cNvSpPr/>
          <p:nvPr/>
        </p:nvSpPr>
        <p:spPr bwMode="auto">
          <a:xfrm>
            <a:off x="395536" y="2924944"/>
            <a:ext cx="864096" cy="57606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2831464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The </a:t>
            </a:r>
            <a:r>
              <a:rPr lang="en-US" sz="3200" dirty="0"/>
              <a:t>effect of mutual fund holdings on the turn of the month patterns</a:t>
            </a:r>
          </a:p>
        </p:txBody>
      </p:sp>
      <p:sp>
        <p:nvSpPr>
          <p:cNvPr id="6" name="Content Placeholder 5"/>
          <p:cNvSpPr>
            <a:spLocks noGrp="1"/>
          </p:cNvSpPr>
          <p:nvPr>
            <p:ph idx="1"/>
          </p:nvPr>
        </p:nvSpPr>
        <p:spPr>
          <a:xfrm>
            <a:off x="457200" y="1600201"/>
            <a:ext cx="8229600" cy="892696"/>
          </a:xfrm>
        </p:spPr>
        <p:txBody>
          <a:bodyPr/>
          <a:lstStyle/>
          <a:p>
            <a:pPr marL="0" indent="0" algn="just">
              <a:buNone/>
            </a:pPr>
            <a:r>
              <a:rPr lang="en-US" sz="1200" dirty="0"/>
              <a:t>This figure shows value- and equal-weighted returns from T-8 until T-4</a:t>
            </a:r>
            <a:r>
              <a:rPr lang="en-US" sz="1200" dirty="0" smtClean="0"/>
              <a:t> </a:t>
            </a:r>
            <a:r>
              <a:rPr lang="en-US" sz="1200" dirty="0"/>
              <a:t>in deciles of stocks sorted by our estimates of the mutual funds’ total ownership percentages of stocks in the previous month. Our sample consists of all CRSP stocks owned by at least one mutual fund (in Thomson Reuters Mutual Fund Holdings database). Sample period is from January 1980 until December </a:t>
            </a:r>
            <a:r>
              <a:rPr lang="en-US" sz="1200" dirty="0" smtClean="0"/>
              <a:t>2013. </a:t>
            </a:r>
            <a:r>
              <a:rPr lang="en-US" sz="1200" dirty="0"/>
              <a:t>10 = highest ownership decile.</a:t>
            </a:r>
          </a:p>
        </p:txBody>
      </p:sp>
      <p:graphicFrame>
        <p:nvGraphicFramePr>
          <p:cNvPr id="8" name="Chart 7"/>
          <p:cNvGraphicFramePr>
            <a:graphicFrameLocks/>
          </p:cNvGraphicFramePr>
          <p:nvPr>
            <p:extLst>
              <p:ext uri="{D42A27DB-BD31-4B8C-83A1-F6EECF244321}">
                <p14:modId xmlns:p14="http://schemas.microsoft.com/office/powerpoint/2010/main" val="1187878583"/>
              </p:ext>
            </p:extLst>
          </p:nvPr>
        </p:nvGraphicFramePr>
        <p:xfrm>
          <a:off x="539552" y="2420888"/>
          <a:ext cx="7992888" cy="40383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591791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The effect of mutual fund holdings on the turn of the month patterns</a:t>
            </a:r>
          </a:p>
        </p:txBody>
      </p:sp>
      <p:sp>
        <p:nvSpPr>
          <p:cNvPr id="6" name="Content Placeholder 5"/>
          <p:cNvSpPr>
            <a:spLocks noGrp="1"/>
          </p:cNvSpPr>
          <p:nvPr>
            <p:ph idx="1"/>
          </p:nvPr>
        </p:nvSpPr>
        <p:spPr>
          <a:xfrm>
            <a:off x="457200" y="1600201"/>
            <a:ext cx="8229600" cy="892696"/>
          </a:xfrm>
        </p:spPr>
        <p:txBody>
          <a:bodyPr/>
          <a:lstStyle/>
          <a:p>
            <a:pPr marL="0" indent="0" algn="just">
              <a:buNone/>
            </a:pPr>
            <a:r>
              <a:rPr lang="en-US" sz="1200" dirty="0"/>
              <a:t>This figure shows value- and equal-weighted returns from T-3 to T-1</a:t>
            </a:r>
            <a:r>
              <a:rPr lang="en-US" sz="1200" dirty="0" smtClean="0"/>
              <a:t> </a:t>
            </a:r>
            <a:r>
              <a:rPr lang="en-US" sz="1200" dirty="0"/>
              <a:t>in deciles of stocks sorted by our estimates of the mutual funds’ total ownership percentages of stocks in the previous month. Our sample consists of all CRSP stocks owned by at least one mutual fund (in Thomson Reuters Mutual Fund Holdings database). Sample period is from January 1980 until December </a:t>
            </a:r>
            <a:r>
              <a:rPr lang="en-US" sz="1200" dirty="0" smtClean="0"/>
              <a:t>2013. </a:t>
            </a:r>
            <a:r>
              <a:rPr lang="en-US" sz="1200" dirty="0"/>
              <a:t>10 = highest ownership decile.</a:t>
            </a:r>
          </a:p>
        </p:txBody>
      </p:sp>
      <p:graphicFrame>
        <p:nvGraphicFramePr>
          <p:cNvPr id="5" name="Chart 4"/>
          <p:cNvGraphicFramePr>
            <a:graphicFrameLocks/>
          </p:cNvGraphicFramePr>
          <p:nvPr>
            <p:extLst>
              <p:ext uri="{D42A27DB-BD31-4B8C-83A1-F6EECF244321}">
                <p14:modId xmlns:p14="http://schemas.microsoft.com/office/powerpoint/2010/main" val="3419082142"/>
              </p:ext>
            </p:extLst>
          </p:nvPr>
        </p:nvGraphicFramePr>
        <p:xfrm>
          <a:off x="611560" y="2420888"/>
          <a:ext cx="7992888" cy="40372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811508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The effect of mutual fund holdings on the turn of the month patterns</a:t>
            </a:r>
          </a:p>
        </p:txBody>
      </p:sp>
      <p:sp>
        <p:nvSpPr>
          <p:cNvPr id="6" name="Content Placeholder 5"/>
          <p:cNvSpPr>
            <a:spLocks noGrp="1"/>
          </p:cNvSpPr>
          <p:nvPr>
            <p:ph idx="1"/>
          </p:nvPr>
        </p:nvSpPr>
        <p:spPr>
          <a:xfrm>
            <a:off x="457200" y="1600201"/>
            <a:ext cx="8229600" cy="820688"/>
          </a:xfrm>
        </p:spPr>
        <p:txBody>
          <a:bodyPr/>
          <a:lstStyle/>
          <a:p>
            <a:pPr marL="0" indent="0" algn="just">
              <a:buNone/>
            </a:pPr>
            <a:r>
              <a:rPr lang="en-US" sz="1200" dirty="0"/>
              <a:t>This figure shows the correlation of T-8 to T-4 and T-3 to T-1 </a:t>
            </a:r>
            <a:r>
              <a:rPr lang="en-US" sz="1200" dirty="0" smtClean="0"/>
              <a:t>returns in </a:t>
            </a:r>
            <a:r>
              <a:rPr lang="en-US" sz="1200" dirty="0"/>
              <a:t>deciles of stocks sorted by our estimates of the mutual funds’ total ownership percentages of stocks in the previous month. Our sample consists of all CRSP stocks owned by at least one mutual fund (in Thomson Reuters Mutual Fund Holdings database). Sample period is from January 1980 until December 2013</a:t>
            </a:r>
            <a:r>
              <a:rPr lang="en-US" sz="1200" dirty="0" smtClean="0"/>
              <a:t>. 10 </a:t>
            </a:r>
            <a:r>
              <a:rPr lang="en-US" sz="1200" dirty="0"/>
              <a:t>= highest ownership decile.</a:t>
            </a:r>
          </a:p>
        </p:txBody>
      </p:sp>
      <p:graphicFrame>
        <p:nvGraphicFramePr>
          <p:cNvPr id="5" name="Chart 4"/>
          <p:cNvGraphicFramePr>
            <a:graphicFrameLocks/>
          </p:cNvGraphicFramePr>
          <p:nvPr>
            <p:extLst>
              <p:ext uri="{D42A27DB-BD31-4B8C-83A1-F6EECF244321}">
                <p14:modId xmlns:p14="http://schemas.microsoft.com/office/powerpoint/2010/main" val="3282887256"/>
              </p:ext>
            </p:extLst>
          </p:nvPr>
        </p:nvGraphicFramePr>
        <p:xfrm>
          <a:off x="467544" y="2420888"/>
          <a:ext cx="7992888" cy="40051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662543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Mutual </a:t>
            </a:r>
            <a:r>
              <a:rPr lang="en-US" sz="4000" dirty="0" smtClean="0"/>
              <a:t>funds </a:t>
            </a:r>
            <a:r>
              <a:rPr lang="en-US" sz="4000" dirty="0"/>
              <a:t>and the correlation of </a:t>
            </a:r>
            <a:r>
              <a:rPr lang="en-US" sz="4000" i="1" dirty="0"/>
              <a:t>T-8</a:t>
            </a:r>
            <a:r>
              <a:rPr lang="en-US" sz="4000" dirty="0"/>
              <a:t> to </a:t>
            </a:r>
            <a:r>
              <a:rPr lang="en-US" sz="4000" i="1" dirty="0"/>
              <a:t>T-4</a:t>
            </a:r>
            <a:r>
              <a:rPr lang="en-US" sz="4000" dirty="0"/>
              <a:t> and </a:t>
            </a:r>
            <a:r>
              <a:rPr lang="en-US" sz="4000" i="1" dirty="0"/>
              <a:t>T-3</a:t>
            </a:r>
            <a:r>
              <a:rPr lang="en-US" sz="4000" dirty="0"/>
              <a:t> to </a:t>
            </a:r>
            <a:r>
              <a:rPr lang="en-US" sz="4000" i="1" dirty="0"/>
              <a:t>T-1</a:t>
            </a:r>
            <a:r>
              <a:rPr lang="en-US" sz="4000" dirty="0"/>
              <a:t> returns</a:t>
            </a:r>
            <a:endParaRPr lang="en-US" dirty="0"/>
          </a:p>
        </p:txBody>
      </p:sp>
      <p:sp>
        <p:nvSpPr>
          <p:cNvPr id="9" name="TextBox 8"/>
          <p:cNvSpPr txBox="1"/>
          <p:nvPr/>
        </p:nvSpPr>
        <p:spPr>
          <a:xfrm>
            <a:off x="467544" y="1844824"/>
            <a:ext cx="7848872" cy="1200329"/>
          </a:xfrm>
          <a:prstGeom prst="rect">
            <a:avLst/>
          </a:prstGeom>
          <a:noFill/>
        </p:spPr>
        <p:txBody>
          <a:bodyPr wrap="square" rtlCol="0">
            <a:spAutoFit/>
          </a:bodyPr>
          <a:lstStyle/>
          <a:p>
            <a:pPr algn="just"/>
            <a:r>
              <a:rPr lang="en-US" sz="1200" dirty="0">
                <a:latin typeface="Times New Roman"/>
              </a:rPr>
              <a:t>This table shows the results from a regression in which the US equity market index returns from T-3 to T-1 are regressed on the T-8 to T-4 returns to the same index, and on the mutual fund industry’s assets under management, and its interaction with the T-8 to T-4 index returns. Mutual fund industry’s assets under management is the sum of all equity mutual funds’ assets under management </a:t>
            </a:r>
            <a:r>
              <a:rPr lang="en-US" sz="1200" dirty="0" smtClean="0">
                <a:latin typeface="Times New Roman"/>
              </a:rPr>
              <a:t>normalized </a:t>
            </a:r>
            <a:r>
              <a:rPr lang="en-US" sz="1200" dirty="0">
                <a:latin typeface="Times New Roman"/>
              </a:rPr>
              <a:t>by the US total stock market capitalization. </a:t>
            </a:r>
            <a:r>
              <a:rPr lang="en-US" sz="1200" dirty="0" smtClean="0">
                <a:latin typeface="Times New Roman" panose="02020603050405020304" pitchFamily="18" charset="0"/>
                <a:cs typeface="Times New Roman" panose="02020603050405020304" pitchFamily="18" charset="0"/>
              </a:rPr>
              <a:t>The </a:t>
            </a:r>
            <a:r>
              <a:rPr lang="en-US" sz="1200" dirty="0">
                <a:latin typeface="Times New Roman" panose="02020603050405020304" pitchFamily="18" charset="0"/>
                <a:cs typeface="Times New Roman" panose="02020603050405020304" pitchFamily="18" charset="0"/>
              </a:rPr>
              <a:t>sample period is from </a:t>
            </a:r>
            <a:r>
              <a:rPr lang="en-US" sz="1200" dirty="0" smtClean="0">
                <a:latin typeface="Times New Roman" panose="02020603050405020304" pitchFamily="18" charset="0"/>
                <a:cs typeface="Times New Roman" panose="02020603050405020304" pitchFamily="18" charset="0"/>
              </a:rPr>
              <a:t>1991 </a:t>
            </a:r>
            <a:r>
              <a:rPr lang="en-US" sz="1200" dirty="0">
                <a:latin typeface="Times New Roman" panose="02020603050405020304" pitchFamily="18" charset="0"/>
                <a:cs typeface="Times New Roman" panose="02020603050405020304" pitchFamily="18" charset="0"/>
              </a:rPr>
              <a:t>to </a:t>
            </a:r>
            <a:r>
              <a:rPr lang="en-US" sz="1200" dirty="0" smtClean="0">
                <a:latin typeface="Times New Roman" panose="02020603050405020304" pitchFamily="18" charset="0"/>
                <a:cs typeface="Times New Roman" panose="02020603050405020304" pitchFamily="18" charset="0"/>
              </a:rPr>
              <a:t>2013.</a:t>
            </a:r>
            <a:endParaRPr lang="en-US" sz="1200" dirty="0">
              <a:latin typeface="Times New Roman"/>
            </a:endParaRPr>
          </a:p>
          <a:p>
            <a:endParaRPr lang="en-US" dirty="0">
              <a:latin typeface="Times New Roman"/>
            </a:endParaRPr>
          </a:p>
        </p:txBody>
      </p:sp>
      <p:graphicFrame>
        <p:nvGraphicFramePr>
          <p:cNvPr id="3" name="Table 2"/>
          <p:cNvGraphicFramePr>
            <a:graphicFrameLocks noGrp="1"/>
          </p:cNvGraphicFramePr>
          <p:nvPr>
            <p:extLst>
              <p:ext uri="{D42A27DB-BD31-4B8C-83A1-F6EECF244321}">
                <p14:modId xmlns:p14="http://schemas.microsoft.com/office/powerpoint/2010/main" val="863580636"/>
              </p:ext>
            </p:extLst>
          </p:nvPr>
        </p:nvGraphicFramePr>
        <p:xfrm>
          <a:off x="1547664" y="2996953"/>
          <a:ext cx="4536504" cy="2682240"/>
        </p:xfrm>
        <a:graphic>
          <a:graphicData uri="http://schemas.openxmlformats.org/drawingml/2006/table">
            <a:tbl>
              <a:tblPr firstRow="1" firstCol="1" bandRow="1">
                <a:tableStyleId>{5C22544A-7EE6-4342-B048-85BDC9FD1C3A}</a:tableStyleId>
              </a:tblPr>
              <a:tblGrid>
                <a:gridCol w="3543728"/>
                <a:gridCol w="992776"/>
              </a:tblGrid>
              <a:tr h="200600">
                <a:tc>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y = returns T-3 - T-1</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indent="21590">
                        <a:spcAft>
                          <a:spcPts val="0"/>
                        </a:spcAft>
                      </a:pPr>
                      <a:r>
                        <a:rPr lang="en-US" sz="1600" dirty="0">
                          <a:effectLst/>
                          <a:latin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Market </a:t>
                      </a:r>
                      <a:r>
                        <a:rPr lang="en-US" sz="1600" dirty="0">
                          <a:solidFill>
                            <a:schemeClr val="tx1"/>
                          </a:solidFill>
                          <a:effectLst/>
                          <a:latin typeface="Times New Roman" panose="02020603050405020304" pitchFamily="18" charset="0"/>
                          <a:cs typeface="Times New Roman" panose="02020603050405020304" pitchFamily="18" charset="0"/>
                        </a:rPr>
                        <a:t>return T-8 - T-4</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0.535</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(1.99)</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Mutual </a:t>
                      </a:r>
                      <a:r>
                        <a:rPr lang="en-US" sz="1600" dirty="0">
                          <a:solidFill>
                            <a:schemeClr val="tx1"/>
                          </a:solidFill>
                          <a:effectLst/>
                          <a:latin typeface="Times New Roman" panose="02020603050405020304" pitchFamily="18" charset="0"/>
                          <a:cs typeface="Times New Roman" panose="02020603050405020304" pitchFamily="18" charset="0"/>
                        </a:rPr>
                        <a:t>fund industry AUM</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-0.002</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(-0.17)</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rowSpan="2">
                  <a:txBody>
                    <a:bodyPr/>
                    <a:lstStyle/>
                    <a:p>
                      <a:pPr indent="21590">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Interaction of mutual fund industry AUM and market return T-8 - T-4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ctr"/>
                </a:tc>
                <a:tc>
                  <a:txBody>
                    <a:bodyPr/>
                    <a:lstStyle/>
                    <a:p>
                      <a:pPr marL="457200" algn="ctr"/>
                      <a:r>
                        <a:rPr lang="en-US" sz="1600">
                          <a:effectLst/>
                          <a:latin typeface="Times New Roman" panose="02020603050405020304" pitchFamily="18" charset="0"/>
                          <a:cs typeface="Times New Roman" panose="02020603050405020304" pitchFamily="18" charset="0"/>
                        </a:rPr>
                        <a:t> </a:t>
                      </a:r>
                    </a:p>
                    <a:p>
                      <a:pPr algn="ctr">
                        <a:spcAft>
                          <a:spcPts val="0"/>
                        </a:spcAft>
                      </a:pPr>
                      <a:r>
                        <a:rPr lang="en-US" sz="1600">
                          <a:effectLst/>
                          <a:latin typeface="Times New Roman" panose="02020603050405020304" pitchFamily="18" charset="0"/>
                          <a:cs typeface="Times New Roman" panose="02020603050405020304" pitchFamily="18" charset="0"/>
                        </a:rPr>
                        <a:t>-3.289</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vMerge="1">
                  <a:txBody>
                    <a:bodyPr/>
                    <a:lstStyle/>
                    <a:p>
                      <a:endParaRPr lang="en-US"/>
                    </a:p>
                  </a:txBody>
                  <a:tcPr/>
                </a:tc>
                <a:tc>
                  <a:txBody>
                    <a:bodyPr/>
                    <a:lstStyle/>
                    <a:p>
                      <a:pPr algn="ctr">
                        <a:spcAft>
                          <a:spcPts val="0"/>
                        </a:spcAft>
                      </a:pPr>
                      <a:r>
                        <a:rPr lang="en-US" sz="1600">
                          <a:effectLst/>
                          <a:latin typeface="Times New Roman" panose="02020603050405020304" pitchFamily="18" charset="0"/>
                          <a:cs typeface="Times New Roman" panose="02020603050405020304" pitchFamily="18" charset="0"/>
                        </a:rPr>
                        <a:t>(-2.43)</a:t>
                      </a:r>
                      <a:endParaRPr lang="en-US" sz="160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Intercept</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0.004</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a:spcAft>
                          <a:spcPts val="0"/>
                        </a:spcAft>
                      </a:pPr>
                      <a:r>
                        <a:rPr lang="en-US" sz="1600" dirty="0">
                          <a:solidFill>
                            <a:schemeClr val="tx1"/>
                          </a:solidFill>
                          <a:effectLst/>
                          <a:latin typeface="Times New Roman" panose="02020603050405020304" pitchFamily="18" charset="0"/>
                          <a:cs typeface="Times New Roman" panose="02020603050405020304" pitchFamily="18" charset="0"/>
                        </a:rPr>
                        <a:t> </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(1.38)</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r h="190500">
                <a:tc>
                  <a:txBody>
                    <a:bodyPr/>
                    <a:lstStyle/>
                    <a:p>
                      <a:pPr indent="21590">
                        <a:spcAft>
                          <a:spcPts val="0"/>
                        </a:spcAft>
                      </a:pPr>
                      <a:r>
                        <a:rPr lang="en-US" sz="1600" dirty="0" smtClean="0">
                          <a:solidFill>
                            <a:schemeClr val="tx1"/>
                          </a:solidFill>
                          <a:effectLst/>
                          <a:latin typeface="Times New Roman" panose="02020603050405020304" pitchFamily="18" charset="0"/>
                          <a:cs typeface="Times New Roman" panose="02020603050405020304" pitchFamily="18" charset="0"/>
                        </a:rPr>
                        <a:t>R</a:t>
                      </a:r>
                      <a:r>
                        <a:rPr lang="en-US" sz="1600" baseline="30000" dirty="0" smtClean="0">
                          <a:solidFill>
                            <a:schemeClr val="tx1"/>
                          </a:solidFill>
                          <a:effectLst/>
                          <a:latin typeface="Times New Roman" panose="02020603050405020304" pitchFamily="18" charset="0"/>
                          <a:cs typeface="Times New Roman" panose="02020603050405020304" pitchFamily="18" charset="0"/>
                        </a:rPr>
                        <a:t>2</a:t>
                      </a:r>
                      <a:endParaRPr lang="en-US" sz="16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c>
                  <a:txBody>
                    <a:bodyPr/>
                    <a:lstStyle/>
                    <a:p>
                      <a:pPr algn="ctr">
                        <a:spcAft>
                          <a:spcPts val="0"/>
                        </a:spcAft>
                      </a:pPr>
                      <a:r>
                        <a:rPr lang="en-US" sz="1600" dirty="0">
                          <a:effectLst/>
                          <a:latin typeface="Times New Roman" panose="02020603050405020304" pitchFamily="18" charset="0"/>
                          <a:cs typeface="Times New Roman" panose="02020603050405020304" pitchFamily="18" charset="0"/>
                        </a:rPr>
                        <a:t>0.184</a:t>
                      </a:r>
                      <a:endParaRPr lang="en-US" sz="1600" dirty="0">
                        <a:effectLst/>
                        <a:latin typeface="Times New Roman" panose="02020603050405020304" pitchFamily="18" charset="0"/>
                        <a:ea typeface="MS Mincho"/>
                        <a:cs typeface="Times New Roman" panose="02020603050405020304" pitchFamily="18" charset="0"/>
                      </a:endParaRPr>
                    </a:p>
                  </a:txBody>
                  <a:tcPr marL="68580" marR="68580" marT="0" marB="0" anchor="b"/>
                </a:tc>
              </a:tr>
            </a:tbl>
          </a:graphicData>
        </a:graphic>
      </p:graphicFrame>
      <p:sp>
        <p:nvSpPr>
          <p:cNvPr id="4" name="Rectangle 3"/>
          <p:cNvSpPr/>
          <p:nvPr/>
        </p:nvSpPr>
        <p:spPr bwMode="auto">
          <a:xfrm>
            <a:off x="5148064" y="4293096"/>
            <a:ext cx="864096" cy="648072"/>
          </a:xfrm>
          <a:prstGeom prst="rect">
            <a:avLst/>
          </a:prstGeom>
          <a:solidFill>
            <a:schemeClr val="accent1">
              <a:alpha val="0"/>
            </a:schemeClr>
          </a:solidFill>
          <a:ln w="127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10362444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Mutual </a:t>
            </a:r>
            <a:r>
              <a:rPr lang="en-US" sz="3200" dirty="0" smtClean="0"/>
              <a:t>funds and </a:t>
            </a:r>
            <a:r>
              <a:rPr lang="en-US" sz="3200" dirty="0"/>
              <a:t>the correlation of </a:t>
            </a:r>
            <a:r>
              <a:rPr lang="en-US" sz="3200" i="1" dirty="0"/>
              <a:t>T-8</a:t>
            </a:r>
            <a:r>
              <a:rPr lang="en-US" sz="3200" dirty="0"/>
              <a:t> to </a:t>
            </a:r>
            <a:r>
              <a:rPr lang="en-US" sz="3200" i="1" dirty="0"/>
              <a:t>T-4</a:t>
            </a:r>
            <a:r>
              <a:rPr lang="en-US" sz="3200" dirty="0"/>
              <a:t> and </a:t>
            </a:r>
            <a:r>
              <a:rPr lang="en-US" sz="3200" i="1" dirty="0"/>
              <a:t>T-3</a:t>
            </a:r>
            <a:r>
              <a:rPr lang="en-US" sz="3200" dirty="0"/>
              <a:t> to </a:t>
            </a:r>
            <a:r>
              <a:rPr lang="en-US" sz="3200" i="1" dirty="0"/>
              <a:t>T-1</a:t>
            </a:r>
            <a:r>
              <a:rPr lang="en-US" sz="3200" dirty="0"/>
              <a:t> returns across countries</a:t>
            </a:r>
          </a:p>
        </p:txBody>
      </p:sp>
      <p:sp>
        <p:nvSpPr>
          <p:cNvPr id="3" name="Content Placeholder 2"/>
          <p:cNvSpPr>
            <a:spLocks noGrp="1"/>
          </p:cNvSpPr>
          <p:nvPr>
            <p:ph idx="1"/>
          </p:nvPr>
        </p:nvSpPr>
        <p:spPr>
          <a:xfrm>
            <a:off x="457200" y="1600201"/>
            <a:ext cx="8229600" cy="964704"/>
          </a:xfrm>
        </p:spPr>
        <p:txBody>
          <a:bodyPr/>
          <a:lstStyle/>
          <a:p>
            <a:pPr marL="0" indent="0" algn="just">
              <a:buNone/>
            </a:pPr>
            <a:r>
              <a:rPr lang="en-US" sz="1200" dirty="0"/>
              <a:t>This figure shows the mutual funds’ domestic stock holdings as a percentage of total market capitalization of the country and the correlation of </a:t>
            </a:r>
            <a:r>
              <a:rPr lang="en-US" sz="1200" i="1" dirty="0"/>
              <a:t>T-8</a:t>
            </a:r>
            <a:r>
              <a:rPr lang="en-US" sz="1200" dirty="0"/>
              <a:t> to </a:t>
            </a:r>
            <a:r>
              <a:rPr lang="en-US" sz="1200" i="1" dirty="0"/>
              <a:t>T-4</a:t>
            </a:r>
            <a:r>
              <a:rPr lang="en-US" sz="1200" dirty="0"/>
              <a:t> and </a:t>
            </a:r>
            <a:r>
              <a:rPr lang="en-US" sz="1200" i="1" dirty="0"/>
              <a:t>T-3</a:t>
            </a:r>
            <a:r>
              <a:rPr lang="en-US" sz="1200" dirty="0"/>
              <a:t> to </a:t>
            </a:r>
            <a:r>
              <a:rPr lang="en-US" sz="1200" i="1" dirty="0"/>
              <a:t>T-1</a:t>
            </a:r>
            <a:r>
              <a:rPr lang="en-US" sz="1200" dirty="0"/>
              <a:t> </a:t>
            </a:r>
            <a:r>
              <a:rPr lang="en-US" sz="1200" dirty="0" smtClean="0"/>
              <a:t>returns. Our </a:t>
            </a:r>
            <a:r>
              <a:rPr lang="en-US" sz="1200" dirty="0"/>
              <a:t>sample includes all countries from Table 2 for which the relevant data are available from OECD’s Institutional Investor assets dataset. Total market capitalization data are from World Bank. </a:t>
            </a:r>
            <a:r>
              <a:rPr lang="en-US" sz="1200" dirty="0" smtClean="0"/>
              <a:t>* denotes countries in which OECD data includes also stocks </a:t>
            </a:r>
            <a:r>
              <a:rPr lang="en-US" sz="1200" dirty="0"/>
              <a:t>issued </a:t>
            </a:r>
            <a:r>
              <a:rPr lang="en-US" sz="1200" dirty="0" smtClean="0"/>
              <a:t>by non-residents.</a:t>
            </a:r>
            <a:endParaRPr lang="en-US" sz="1200" dirty="0"/>
          </a:p>
          <a:p>
            <a:pPr marL="0" indent="0">
              <a:buNone/>
            </a:pPr>
            <a:endParaRPr lang="en-US" dirty="0"/>
          </a:p>
        </p:txBody>
      </p:sp>
      <p:graphicFrame>
        <p:nvGraphicFramePr>
          <p:cNvPr id="5" name="Chart 4"/>
          <p:cNvGraphicFramePr/>
          <p:nvPr>
            <p:extLst>
              <p:ext uri="{D42A27DB-BD31-4B8C-83A1-F6EECF244321}">
                <p14:modId xmlns:p14="http://schemas.microsoft.com/office/powerpoint/2010/main" val="1722323149"/>
              </p:ext>
            </p:extLst>
          </p:nvPr>
        </p:nvGraphicFramePr>
        <p:xfrm>
          <a:off x="1187624" y="2564904"/>
          <a:ext cx="6552728" cy="38422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698232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475656" y="1600200"/>
            <a:ext cx="7344816" cy="4525963"/>
          </a:xfrm>
        </p:spPr>
        <p:txBody>
          <a:bodyPr/>
          <a:lstStyle/>
          <a:p>
            <a:pPr eaLnBrk="1" hangingPunct="1"/>
            <a:r>
              <a:rPr lang="en-GB" sz="3400" dirty="0">
                <a:latin typeface="Times New Roman" panose="02020603050405020304" pitchFamily="18" charset="0"/>
                <a:cs typeface="Times New Roman" panose="02020603050405020304" pitchFamily="18" charset="0"/>
              </a:rPr>
              <a:t>Introduction </a:t>
            </a:r>
          </a:p>
          <a:p>
            <a:pPr eaLnBrk="1" hangingPunct="1"/>
            <a:r>
              <a:rPr lang="en-US" sz="3400" dirty="0" smtClean="0">
                <a:latin typeface="Times New Roman" panose="02020603050405020304" pitchFamily="18" charset="0"/>
                <a:cs typeface="Times New Roman" panose="02020603050405020304" pitchFamily="18" charset="0"/>
              </a:rPr>
              <a:t>Direct evidence </a:t>
            </a:r>
            <a:r>
              <a:rPr lang="en-US" sz="3400" dirty="0">
                <a:latin typeface="Times New Roman" panose="02020603050405020304" pitchFamily="18" charset="0"/>
                <a:cs typeface="Times New Roman" panose="02020603050405020304" pitchFamily="18" charset="0"/>
              </a:rPr>
              <a:t>from institutions’ </a:t>
            </a:r>
            <a:r>
              <a:rPr lang="en-US" sz="3400" dirty="0" smtClean="0">
                <a:latin typeface="Times New Roman" panose="02020603050405020304" pitchFamily="18" charset="0"/>
                <a:cs typeface="Times New Roman" panose="02020603050405020304" pitchFamily="18" charset="0"/>
              </a:rPr>
              <a:t>role</a:t>
            </a:r>
          </a:p>
          <a:p>
            <a:pPr eaLnBrk="1" hangingPunct="1"/>
            <a:r>
              <a:rPr lang="en-US" sz="3400" dirty="0" smtClean="0">
                <a:latin typeface="Times New Roman" panose="02020603050405020304" pitchFamily="18" charset="0"/>
                <a:cs typeface="Times New Roman" panose="02020603050405020304" pitchFamily="18" charset="0"/>
              </a:rPr>
              <a:t>Indirect evidence from institutions’ role</a:t>
            </a:r>
          </a:p>
          <a:p>
            <a:pPr eaLnBrk="1" hangingPunct="1"/>
            <a:r>
              <a:rPr lang="en-US" sz="3400" dirty="0" smtClean="0">
                <a:latin typeface="Times New Roman" panose="02020603050405020304" pitchFamily="18" charset="0"/>
                <a:cs typeface="Times New Roman" panose="02020603050405020304" pitchFamily="18" charset="0"/>
              </a:rPr>
              <a:t>Other results on reversals</a:t>
            </a:r>
          </a:p>
          <a:p>
            <a:pPr eaLnBrk="1" hangingPunct="1"/>
            <a:r>
              <a:rPr lang="en-US" sz="3400" dirty="0" smtClean="0">
                <a:latin typeface="Times New Roman" panose="02020603050405020304" pitchFamily="18" charset="0"/>
                <a:cs typeface="Times New Roman" panose="02020603050405020304" pitchFamily="18" charset="0"/>
              </a:rPr>
              <a:t>Mutual fund alphas</a:t>
            </a:r>
            <a:endParaRPr lang="en-US" sz="3400" dirty="0">
              <a:latin typeface="Times New Roman" panose="02020603050405020304" pitchFamily="18" charset="0"/>
              <a:cs typeface="Times New Roman" panose="02020603050405020304" pitchFamily="18" charset="0"/>
            </a:endParaRPr>
          </a:p>
          <a:p>
            <a:pPr eaLnBrk="1" hangingPunct="1"/>
            <a:r>
              <a:rPr lang="en-GB" sz="3400" dirty="0" smtClean="0">
                <a:latin typeface="Times New Roman" panose="02020603050405020304" pitchFamily="18" charset="0"/>
                <a:cs typeface="Times New Roman" panose="02020603050405020304" pitchFamily="18" charset="0"/>
              </a:rPr>
              <a:t>Conclusions</a:t>
            </a:r>
          </a:p>
        </p:txBody>
      </p:sp>
      <p:sp>
        <p:nvSpPr>
          <p:cNvPr id="4" name="Right Arrow 3"/>
          <p:cNvSpPr/>
          <p:nvPr/>
        </p:nvSpPr>
        <p:spPr bwMode="auto">
          <a:xfrm>
            <a:off x="539552" y="4077072"/>
            <a:ext cx="864096" cy="57606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28314641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Stock characteristics, funding liquidity and return reversals around the turn of the month</a:t>
            </a:r>
            <a:endParaRPr lang="en-US" dirty="0"/>
          </a:p>
        </p:txBody>
      </p:sp>
      <p:sp>
        <p:nvSpPr>
          <p:cNvPr id="3" name="Content Placeholder 2"/>
          <p:cNvSpPr>
            <a:spLocks noGrp="1"/>
          </p:cNvSpPr>
          <p:nvPr>
            <p:ph idx="1"/>
          </p:nvPr>
        </p:nvSpPr>
        <p:spPr/>
        <p:txBody>
          <a:bodyPr/>
          <a:lstStyle/>
          <a:p>
            <a:r>
              <a:rPr lang="en-US" sz="2800" dirty="0" smtClean="0"/>
              <a:t>Sophisticated </a:t>
            </a:r>
            <a:r>
              <a:rPr lang="en-US" sz="2800" dirty="0"/>
              <a:t>investors </a:t>
            </a:r>
            <a:r>
              <a:rPr lang="en-US" sz="2800" dirty="0" smtClean="0"/>
              <a:t>try </a:t>
            </a:r>
            <a:r>
              <a:rPr lang="en-US" sz="2800" dirty="0"/>
              <a:t>to </a:t>
            </a:r>
            <a:r>
              <a:rPr lang="en-US" sz="2800" dirty="0" smtClean="0"/>
              <a:t>minimize the effect of their liquidity needs</a:t>
            </a:r>
          </a:p>
          <a:p>
            <a:pPr marL="457200" lvl="1" indent="0">
              <a:buNone/>
            </a:pPr>
            <a:r>
              <a:rPr lang="en-US" dirty="0" smtClean="0"/>
              <a:t>	We find that correlation around T-3 is the 	most negative for liquid large-cap stocks </a:t>
            </a:r>
          </a:p>
          <a:p>
            <a:pPr marL="457200" lvl="1" indent="0">
              <a:buNone/>
            </a:pPr>
            <a:r>
              <a:rPr lang="en-US" dirty="0" smtClean="0"/>
              <a:t> </a:t>
            </a:r>
          </a:p>
          <a:p>
            <a:r>
              <a:rPr lang="en-US" sz="2800" dirty="0" smtClean="0"/>
              <a:t>Cost of funding liquidity (TED spread) magnifies the return reversals</a:t>
            </a:r>
          </a:p>
          <a:p>
            <a:pPr marL="457200" lvl="1" indent="0">
              <a:buNone/>
            </a:pPr>
            <a:r>
              <a:rPr lang="en-US" sz="2400" dirty="0"/>
              <a:t>	</a:t>
            </a:r>
            <a:endParaRPr lang="en-US" dirty="0"/>
          </a:p>
          <a:p>
            <a:pPr marL="457200" lvl="1" indent="0">
              <a:buNone/>
            </a:pPr>
            <a:endParaRPr lang="en-US" sz="2400" dirty="0"/>
          </a:p>
        </p:txBody>
      </p:sp>
      <p:sp>
        <p:nvSpPr>
          <p:cNvPr id="4" name="Right Arrow 3"/>
          <p:cNvSpPr/>
          <p:nvPr/>
        </p:nvSpPr>
        <p:spPr bwMode="auto">
          <a:xfrm>
            <a:off x="683568" y="2821514"/>
            <a:ext cx="648072" cy="432048"/>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a:ea typeface="ＭＳ Ｐゴシック" pitchFamily="-44" charset="-128"/>
            </a:endParaRPr>
          </a:p>
        </p:txBody>
      </p:sp>
    </p:spTree>
    <p:extLst>
      <p:ext uri="{BB962C8B-B14F-4D97-AF65-F5344CB8AC3E}">
        <p14:creationId xmlns:p14="http://schemas.microsoft.com/office/powerpoint/2010/main" val="3204516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475656" y="1600200"/>
            <a:ext cx="7344816" cy="4525963"/>
          </a:xfrm>
        </p:spPr>
        <p:txBody>
          <a:bodyPr/>
          <a:lstStyle/>
          <a:p>
            <a:pPr eaLnBrk="1" hangingPunct="1"/>
            <a:r>
              <a:rPr lang="en-GB" sz="3400" dirty="0">
                <a:latin typeface="Times New Roman" panose="02020603050405020304" pitchFamily="18" charset="0"/>
                <a:cs typeface="Times New Roman" panose="02020603050405020304" pitchFamily="18" charset="0"/>
              </a:rPr>
              <a:t>Introduction </a:t>
            </a:r>
          </a:p>
          <a:p>
            <a:pPr eaLnBrk="1" hangingPunct="1"/>
            <a:r>
              <a:rPr lang="en-US" sz="3400" dirty="0" smtClean="0">
                <a:latin typeface="Times New Roman" panose="02020603050405020304" pitchFamily="18" charset="0"/>
                <a:cs typeface="Times New Roman" panose="02020603050405020304" pitchFamily="18" charset="0"/>
              </a:rPr>
              <a:t>Direct evidence </a:t>
            </a:r>
            <a:r>
              <a:rPr lang="en-US" sz="3400" dirty="0">
                <a:latin typeface="Times New Roman" panose="02020603050405020304" pitchFamily="18" charset="0"/>
                <a:cs typeface="Times New Roman" panose="02020603050405020304" pitchFamily="18" charset="0"/>
              </a:rPr>
              <a:t>from institutions’ </a:t>
            </a:r>
            <a:r>
              <a:rPr lang="en-US" sz="3400" dirty="0" smtClean="0">
                <a:latin typeface="Times New Roman" panose="02020603050405020304" pitchFamily="18" charset="0"/>
                <a:cs typeface="Times New Roman" panose="02020603050405020304" pitchFamily="18" charset="0"/>
              </a:rPr>
              <a:t>role</a:t>
            </a:r>
          </a:p>
          <a:p>
            <a:pPr eaLnBrk="1" hangingPunct="1"/>
            <a:r>
              <a:rPr lang="en-US" sz="3400" dirty="0" smtClean="0">
                <a:latin typeface="Times New Roman" panose="02020603050405020304" pitchFamily="18" charset="0"/>
                <a:cs typeface="Times New Roman" panose="02020603050405020304" pitchFamily="18" charset="0"/>
              </a:rPr>
              <a:t>Indirect evidence from institutions’ role</a:t>
            </a:r>
          </a:p>
          <a:p>
            <a:pPr eaLnBrk="1" hangingPunct="1"/>
            <a:r>
              <a:rPr lang="en-US" sz="3400" dirty="0" smtClean="0">
                <a:latin typeface="Times New Roman" panose="02020603050405020304" pitchFamily="18" charset="0"/>
                <a:cs typeface="Times New Roman" panose="02020603050405020304" pitchFamily="18" charset="0"/>
              </a:rPr>
              <a:t>Other results on reversals</a:t>
            </a:r>
          </a:p>
          <a:p>
            <a:pPr eaLnBrk="1" hangingPunct="1"/>
            <a:r>
              <a:rPr lang="en-US" sz="3400" dirty="0" smtClean="0">
                <a:latin typeface="Times New Roman" panose="02020603050405020304" pitchFamily="18" charset="0"/>
                <a:cs typeface="Times New Roman" panose="02020603050405020304" pitchFamily="18" charset="0"/>
              </a:rPr>
              <a:t>Mutual fund alphas</a:t>
            </a:r>
            <a:endParaRPr lang="en-US" sz="3400" dirty="0">
              <a:latin typeface="Times New Roman" panose="02020603050405020304" pitchFamily="18" charset="0"/>
              <a:cs typeface="Times New Roman" panose="02020603050405020304" pitchFamily="18" charset="0"/>
            </a:endParaRPr>
          </a:p>
          <a:p>
            <a:pPr eaLnBrk="1" hangingPunct="1"/>
            <a:r>
              <a:rPr lang="en-GB" sz="3400" dirty="0" smtClean="0">
                <a:latin typeface="Times New Roman" panose="02020603050405020304" pitchFamily="18" charset="0"/>
                <a:cs typeface="Times New Roman" panose="02020603050405020304" pitchFamily="18" charset="0"/>
              </a:rPr>
              <a:t>Conclusions</a:t>
            </a:r>
          </a:p>
        </p:txBody>
      </p:sp>
      <p:sp>
        <p:nvSpPr>
          <p:cNvPr id="4" name="Right Arrow 3"/>
          <p:cNvSpPr/>
          <p:nvPr/>
        </p:nvSpPr>
        <p:spPr bwMode="auto">
          <a:xfrm>
            <a:off x="395536" y="1628800"/>
            <a:ext cx="864096" cy="57606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283146412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 of the cost of leverage on turn of the month reversal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3690022"/>
              </p:ext>
            </p:extLst>
          </p:nvPr>
        </p:nvGraphicFramePr>
        <p:xfrm>
          <a:off x="1547664" y="2852936"/>
          <a:ext cx="5014109" cy="2743200"/>
        </p:xfrm>
        <a:graphic>
          <a:graphicData uri="http://schemas.openxmlformats.org/drawingml/2006/table">
            <a:tbl>
              <a:tblPr firstRow="1" firstCol="1" bandRow="1">
                <a:tableStyleId>{5C22544A-7EE6-4342-B048-85BDC9FD1C3A}</a:tableStyleId>
              </a:tblPr>
              <a:tblGrid>
                <a:gridCol w="3456384"/>
                <a:gridCol w="1557725"/>
              </a:tblGrid>
              <a:tr h="267119">
                <a:tc>
                  <a:txBody>
                    <a:bodyPr/>
                    <a:lstStyle/>
                    <a:p>
                      <a:r>
                        <a:rPr lang="en-US" sz="1800" dirty="0">
                          <a:solidFill>
                            <a:schemeClr val="tx1"/>
                          </a:solidFill>
                          <a:effectLst/>
                          <a:latin typeface="Times New Roman" panose="02020603050405020304" pitchFamily="18" charset="0"/>
                          <a:cs typeface="Times New Roman" panose="02020603050405020304" pitchFamily="18" charset="0"/>
                        </a:rPr>
                        <a:t>y = Return T-3 - T-1</a:t>
                      </a:r>
                    </a:p>
                  </a:txBody>
                  <a:tcPr marL="68580" marR="68580" marT="0" marB="0" anchor="b"/>
                </a:tc>
                <a:tc>
                  <a:txBody>
                    <a:bodyPr/>
                    <a:lstStyle/>
                    <a:p>
                      <a:pPr algn="ctr">
                        <a:spcAft>
                          <a:spcPts val="0"/>
                        </a:spcAft>
                      </a:pPr>
                      <a:r>
                        <a:rPr lang="en-US" sz="1800">
                          <a:solidFill>
                            <a:schemeClr val="tx1"/>
                          </a:solidFill>
                          <a:effectLst/>
                          <a:latin typeface="Times New Roman" panose="02020603050405020304" pitchFamily="18" charset="0"/>
                          <a:cs typeface="Times New Roman" panose="02020603050405020304" pitchFamily="18" charset="0"/>
                        </a:rPr>
                        <a:t> </a:t>
                      </a:r>
                      <a:endParaRPr lang="en-US" sz="180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tc>
              </a:tr>
              <a:tr h="267119">
                <a:tc>
                  <a:txBody>
                    <a:bodyPr/>
                    <a:lstStyle/>
                    <a:p>
                      <a:pPr marL="21590"/>
                      <a:r>
                        <a:rPr lang="en-US" sz="1800" dirty="0">
                          <a:solidFill>
                            <a:schemeClr val="tx1"/>
                          </a:solidFill>
                          <a:effectLst/>
                          <a:latin typeface="Times New Roman" panose="02020603050405020304" pitchFamily="18" charset="0"/>
                          <a:cs typeface="Times New Roman" panose="02020603050405020304" pitchFamily="18" charset="0"/>
                        </a:rPr>
                        <a:t>Return T-8 - T-4</a:t>
                      </a:r>
                    </a:p>
                  </a:txBody>
                  <a:tcPr marL="68580" marR="68580" marT="0" marB="0" anchor="b"/>
                </a:tc>
                <a:tc>
                  <a:txBody>
                    <a:bodyPr/>
                    <a:lstStyle/>
                    <a:p>
                      <a:pPr algn="ctr">
                        <a:spcAft>
                          <a:spcPts val="0"/>
                        </a:spcAft>
                      </a:pPr>
                      <a:r>
                        <a:rPr lang="en-US" sz="1800" dirty="0" smtClean="0">
                          <a:solidFill>
                            <a:schemeClr val="tx1"/>
                          </a:solidFill>
                          <a:effectLst/>
                          <a:latin typeface="Times New Roman" panose="02020603050405020304" pitchFamily="18" charset="0"/>
                          <a:cs typeface="Times New Roman" panose="02020603050405020304" pitchFamily="18" charset="0"/>
                        </a:rPr>
                        <a:t>-</a:t>
                      </a:r>
                      <a:r>
                        <a:rPr lang="en-US" sz="1800" dirty="0">
                          <a:solidFill>
                            <a:schemeClr val="tx1"/>
                          </a:solidFill>
                          <a:effectLst/>
                          <a:latin typeface="Times New Roman" panose="02020603050405020304" pitchFamily="18" charset="0"/>
                          <a:cs typeface="Times New Roman" panose="02020603050405020304" pitchFamily="18" charset="0"/>
                        </a:rPr>
                        <a:t>0.068</a:t>
                      </a:r>
                      <a:endParaRPr lang="en-US" sz="18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r>
              <a:tr h="267119">
                <a:tc>
                  <a:txBody>
                    <a:bodyPr/>
                    <a:lstStyle/>
                    <a:p>
                      <a:pPr marL="457200"/>
                      <a:r>
                        <a:rPr lang="en-US" sz="1800" dirty="0">
                          <a:solidFill>
                            <a:schemeClr val="tx1"/>
                          </a:solidFill>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800">
                          <a:solidFill>
                            <a:schemeClr val="tx1"/>
                          </a:solidFill>
                          <a:effectLst/>
                          <a:latin typeface="Times New Roman" panose="02020603050405020304" pitchFamily="18" charset="0"/>
                          <a:cs typeface="Times New Roman" panose="02020603050405020304" pitchFamily="18" charset="0"/>
                        </a:rPr>
                        <a:t>(-1.17)</a:t>
                      </a:r>
                      <a:endParaRPr lang="en-US" sz="180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r>
              <a:tr h="267119">
                <a:tc>
                  <a:txBody>
                    <a:bodyPr/>
                    <a:lstStyle/>
                    <a:p>
                      <a:pPr marL="21590"/>
                      <a:r>
                        <a:rPr lang="en-US" sz="1800" dirty="0">
                          <a:solidFill>
                            <a:schemeClr val="tx1"/>
                          </a:solidFill>
                          <a:effectLst/>
                          <a:latin typeface="Times New Roman" panose="02020603050405020304" pitchFamily="18" charset="0"/>
                          <a:cs typeface="Times New Roman" panose="02020603050405020304" pitchFamily="18" charset="0"/>
                        </a:rPr>
                        <a:t>Cost of Leverage</a:t>
                      </a:r>
                    </a:p>
                  </a:txBody>
                  <a:tcPr marL="68580" marR="68580" marT="0" marB="0" anchor="b"/>
                </a:tc>
                <a:tc>
                  <a:txBody>
                    <a:bodyPr/>
                    <a:lstStyle/>
                    <a:p>
                      <a:pPr algn="ctr">
                        <a:spcAft>
                          <a:spcPts val="0"/>
                        </a:spcAft>
                      </a:pPr>
                      <a:r>
                        <a:rPr lang="en-US" sz="1800">
                          <a:solidFill>
                            <a:schemeClr val="tx1"/>
                          </a:solidFill>
                          <a:effectLst/>
                          <a:latin typeface="Times New Roman" panose="02020603050405020304" pitchFamily="18" charset="0"/>
                          <a:cs typeface="Times New Roman" panose="02020603050405020304" pitchFamily="18" charset="0"/>
                        </a:rPr>
                        <a:t>0.004</a:t>
                      </a:r>
                      <a:endParaRPr lang="en-US" sz="180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r>
              <a:tr h="267119">
                <a:tc>
                  <a:txBody>
                    <a:bodyPr/>
                    <a:lstStyle/>
                    <a:p>
                      <a:pPr marL="457200"/>
                      <a:r>
                        <a:rPr lang="en-US" sz="1800" dirty="0">
                          <a:solidFill>
                            <a:schemeClr val="tx1"/>
                          </a:solidFill>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800">
                          <a:solidFill>
                            <a:schemeClr val="tx1"/>
                          </a:solidFill>
                          <a:effectLst/>
                          <a:latin typeface="Times New Roman" panose="02020603050405020304" pitchFamily="18" charset="0"/>
                          <a:cs typeface="Times New Roman" panose="02020603050405020304" pitchFamily="18" charset="0"/>
                        </a:rPr>
                        <a:t>(1.37)</a:t>
                      </a:r>
                      <a:endParaRPr lang="en-US" sz="180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r>
              <a:tr h="267119">
                <a:tc rowSpan="2">
                  <a:txBody>
                    <a:bodyPr/>
                    <a:lstStyle/>
                    <a:p>
                      <a:pPr marL="21590"/>
                      <a:r>
                        <a:rPr lang="en-US" sz="1800" dirty="0">
                          <a:solidFill>
                            <a:schemeClr val="tx1"/>
                          </a:solidFill>
                          <a:effectLst/>
                          <a:latin typeface="Times New Roman" panose="02020603050405020304" pitchFamily="18" charset="0"/>
                          <a:cs typeface="Times New Roman" panose="02020603050405020304" pitchFamily="18" charset="0"/>
                        </a:rPr>
                        <a:t>Interaction of TED spread and the T-8 - T-4 return  </a:t>
                      </a:r>
                    </a:p>
                  </a:txBody>
                  <a:tcPr marL="68580" marR="68580" marT="0" marB="0" anchor="ctr"/>
                </a:tc>
                <a:tc>
                  <a:txBody>
                    <a:bodyPr/>
                    <a:lstStyle/>
                    <a:p>
                      <a:pPr algn="ctr">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-0.148</a:t>
                      </a:r>
                      <a:endParaRPr lang="en-US" sz="18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ctr"/>
                </a:tc>
              </a:tr>
              <a:tr h="267119">
                <a:tc vMerge="1">
                  <a:txBody>
                    <a:bodyPr/>
                    <a:lstStyle/>
                    <a:p>
                      <a:endParaRPr lang="en-US"/>
                    </a:p>
                  </a:txBody>
                  <a:tcPr/>
                </a:tc>
                <a:tc>
                  <a:txBody>
                    <a:bodyPr/>
                    <a:lstStyle/>
                    <a:p>
                      <a:pPr algn="ctr">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(-5.79)</a:t>
                      </a:r>
                      <a:endParaRPr lang="en-US" sz="18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tc>
              </a:tr>
              <a:tr h="267119">
                <a:tc>
                  <a:txBody>
                    <a:bodyPr/>
                    <a:lstStyle/>
                    <a:p>
                      <a:pPr marL="21590"/>
                      <a:r>
                        <a:rPr lang="en-US" sz="1800" dirty="0">
                          <a:solidFill>
                            <a:schemeClr val="tx1"/>
                          </a:solidFill>
                          <a:effectLst/>
                          <a:latin typeface="Times New Roman" panose="02020603050405020304" pitchFamily="18" charset="0"/>
                          <a:cs typeface="Times New Roman" panose="02020603050405020304" pitchFamily="18" charset="0"/>
                        </a:rPr>
                        <a:t>Intercept</a:t>
                      </a:r>
                    </a:p>
                  </a:txBody>
                  <a:tcPr marL="68580" marR="68580" marT="0" marB="0" anchor="b"/>
                </a:tc>
                <a:tc>
                  <a:txBody>
                    <a:bodyPr/>
                    <a:lstStyle/>
                    <a:p>
                      <a:pPr algn="ctr">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0.002</a:t>
                      </a:r>
                      <a:endParaRPr lang="en-US" sz="18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ctr"/>
                </a:tc>
              </a:tr>
              <a:tr h="267119">
                <a:tc>
                  <a:txBody>
                    <a:bodyPr/>
                    <a:lstStyle/>
                    <a:p>
                      <a:pPr marL="457200"/>
                      <a:r>
                        <a:rPr lang="en-US" sz="1800" dirty="0">
                          <a:solidFill>
                            <a:schemeClr val="tx1"/>
                          </a:solidFill>
                          <a:effectLst/>
                          <a:latin typeface="Times New Roman" panose="02020603050405020304" pitchFamily="18" charset="0"/>
                          <a:cs typeface="Times New Roman" panose="02020603050405020304" pitchFamily="18" charset="0"/>
                        </a:rPr>
                        <a:t> </a:t>
                      </a:r>
                    </a:p>
                  </a:txBody>
                  <a:tcPr marL="68580" marR="68580" marT="0" marB="0" anchor="b"/>
                </a:tc>
                <a:tc>
                  <a:txBody>
                    <a:bodyPr/>
                    <a:lstStyle/>
                    <a:p>
                      <a:pPr algn="ctr">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(1.15)</a:t>
                      </a:r>
                      <a:endParaRPr lang="en-US" sz="18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ctr"/>
                </a:tc>
              </a:tr>
              <a:tr h="267119">
                <a:tc>
                  <a:txBody>
                    <a:bodyPr/>
                    <a:lstStyle/>
                    <a:p>
                      <a:pPr marL="457200" indent="-457200" algn="l"/>
                      <a:r>
                        <a:rPr lang="en-US" sz="1800" dirty="0" smtClean="0">
                          <a:solidFill>
                            <a:schemeClr val="tx1"/>
                          </a:solidFill>
                          <a:effectLst/>
                          <a:latin typeface="Times New Roman" panose="02020603050405020304" pitchFamily="18" charset="0"/>
                          <a:cs typeface="Times New Roman" panose="02020603050405020304" pitchFamily="18" charset="0"/>
                        </a:rPr>
                        <a:t>R</a:t>
                      </a:r>
                      <a:r>
                        <a:rPr lang="en-US" sz="1800" baseline="30000" dirty="0" smtClean="0">
                          <a:solidFill>
                            <a:schemeClr val="tx1"/>
                          </a:solidFill>
                          <a:effectLst/>
                          <a:latin typeface="Times New Roman" panose="02020603050405020304" pitchFamily="18" charset="0"/>
                          <a:cs typeface="Times New Roman" panose="02020603050405020304" pitchFamily="18" charset="0"/>
                        </a:rPr>
                        <a:t>2</a:t>
                      </a:r>
                      <a:endParaRPr lang="en-US" sz="1800" dirty="0">
                        <a:solidFill>
                          <a:schemeClr val="tx1"/>
                        </a:solidFill>
                        <a:effectLst/>
                        <a:latin typeface="Times New Roman" panose="02020603050405020304" pitchFamily="18" charset="0"/>
                        <a:cs typeface="Times New Roman" panose="02020603050405020304" pitchFamily="18" charset="0"/>
                      </a:endParaRPr>
                    </a:p>
                  </a:txBody>
                  <a:tcPr marL="68580" marR="68580" marT="0" marB="0" anchor="b"/>
                </a:tc>
                <a:tc>
                  <a:txBody>
                    <a:bodyPr/>
                    <a:lstStyle/>
                    <a:p>
                      <a:pPr algn="ctr">
                        <a:spcAft>
                          <a:spcPts val="0"/>
                        </a:spcAft>
                      </a:pPr>
                      <a:r>
                        <a:rPr lang="en-US" sz="1800" dirty="0">
                          <a:solidFill>
                            <a:schemeClr val="tx1"/>
                          </a:solidFill>
                          <a:effectLst/>
                          <a:latin typeface="Times New Roman" panose="02020603050405020304" pitchFamily="18" charset="0"/>
                          <a:cs typeface="Times New Roman" panose="02020603050405020304" pitchFamily="18" charset="0"/>
                        </a:rPr>
                        <a:t>0.273</a:t>
                      </a:r>
                      <a:endParaRPr lang="en-US" sz="1800" dirty="0">
                        <a:solidFill>
                          <a:schemeClr val="tx1"/>
                        </a:solidFill>
                        <a:effectLst/>
                        <a:latin typeface="Times New Roman" panose="02020603050405020304" pitchFamily="18" charset="0"/>
                        <a:ea typeface="MS Mincho"/>
                        <a:cs typeface="Times New Roman" panose="02020603050405020304" pitchFamily="18" charset="0"/>
                      </a:endParaRPr>
                    </a:p>
                  </a:txBody>
                  <a:tcPr marL="68580" marR="68580" marT="0" marB="0" anchor="b"/>
                </a:tc>
              </a:tr>
            </a:tbl>
          </a:graphicData>
        </a:graphic>
      </p:graphicFrame>
      <p:sp>
        <p:nvSpPr>
          <p:cNvPr id="7" name="Content Placeholder 2"/>
          <p:cNvSpPr txBox="1">
            <a:spLocks/>
          </p:cNvSpPr>
          <p:nvPr/>
        </p:nvSpPr>
        <p:spPr bwMode="auto">
          <a:xfrm>
            <a:off x="611560" y="1600201"/>
            <a:ext cx="8075240" cy="748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None/>
            </a:pPr>
            <a:r>
              <a:rPr lang="en-US" sz="1200" dirty="0">
                <a:latin typeface="Times New Roman" panose="02020603050405020304" pitchFamily="18" charset="0"/>
                <a:cs typeface="Times New Roman" panose="02020603050405020304" pitchFamily="18" charset="0"/>
              </a:rPr>
              <a:t>This table shows the results from a regression in which the </a:t>
            </a:r>
            <a:r>
              <a:rPr lang="en-US" sz="1200" i="1" dirty="0">
                <a:latin typeface="Times New Roman" panose="02020603050405020304" pitchFamily="18" charset="0"/>
                <a:cs typeface="Times New Roman" panose="02020603050405020304" pitchFamily="18" charset="0"/>
              </a:rPr>
              <a:t>T-3</a:t>
            </a:r>
            <a:r>
              <a:rPr lang="en-US" sz="1200" dirty="0">
                <a:latin typeface="Times New Roman" panose="02020603050405020304" pitchFamily="18" charset="0"/>
                <a:cs typeface="Times New Roman" panose="02020603050405020304" pitchFamily="18" charset="0"/>
              </a:rPr>
              <a:t> to </a:t>
            </a:r>
            <a:r>
              <a:rPr lang="en-US" sz="1200" i="1" dirty="0">
                <a:latin typeface="Times New Roman" panose="02020603050405020304" pitchFamily="18" charset="0"/>
                <a:cs typeface="Times New Roman" panose="02020603050405020304" pitchFamily="18" charset="0"/>
              </a:rPr>
              <a:t>T-1</a:t>
            </a:r>
            <a:r>
              <a:rPr lang="en-US" sz="1200" dirty="0">
                <a:latin typeface="Times New Roman" panose="02020603050405020304" pitchFamily="18" charset="0"/>
                <a:cs typeface="Times New Roman" panose="02020603050405020304" pitchFamily="18" charset="0"/>
              </a:rPr>
              <a:t> stock market returns are regressed on the </a:t>
            </a:r>
            <a:r>
              <a:rPr lang="en-US" sz="1200" i="1" dirty="0">
                <a:latin typeface="Times New Roman" panose="02020603050405020304" pitchFamily="18" charset="0"/>
                <a:cs typeface="Times New Roman" panose="02020603050405020304" pitchFamily="18" charset="0"/>
              </a:rPr>
              <a:t>T-8</a:t>
            </a:r>
            <a:r>
              <a:rPr lang="en-US" sz="1200" dirty="0">
                <a:latin typeface="Times New Roman" panose="02020603050405020304" pitchFamily="18" charset="0"/>
                <a:cs typeface="Times New Roman" panose="02020603050405020304" pitchFamily="18" charset="0"/>
              </a:rPr>
              <a:t> to </a:t>
            </a:r>
            <a:r>
              <a:rPr lang="en-US" sz="1200" i="1" dirty="0">
                <a:latin typeface="Times New Roman" panose="02020603050405020304" pitchFamily="18" charset="0"/>
                <a:cs typeface="Times New Roman" panose="02020603050405020304" pitchFamily="18" charset="0"/>
              </a:rPr>
              <a:t>T-4</a:t>
            </a:r>
            <a:r>
              <a:rPr lang="en-US" sz="1200" dirty="0">
                <a:latin typeface="Times New Roman" panose="02020603050405020304" pitchFamily="18" charset="0"/>
                <a:cs typeface="Times New Roman" panose="02020603050405020304" pitchFamily="18" charset="0"/>
              </a:rPr>
              <a:t> market returns, a measure of cost of leverage, and its interaction with the </a:t>
            </a:r>
            <a:r>
              <a:rPr lang="en-US" sz="1200" i="1" dirty="0">
                <a:latin typeface="Times New Roman" panose="02020603050405020304" pitchFamily="18" charset="0"/>
                <a:cs typeface="Times New Roman" panose="02020603050405020304" pitchFamily="18" charset="0"/>
              </a:rPr>
              <a:t>T-8</a:t>
            </a:r>
            <a:r>
              <a:rPr lang="en-US" sz="1200" dirty="0">
                <a:latin typeface="Times New Roman" panose="02020603050405020304" pitchFamily="18" charset="0"/>
                <a:cs typeface="Times New Roman" panose="02020603050405020304" pitchFamily="18" charset="0"/>
              </a:rPr>
              <a:t> to </a:t>
            </a:r>
            <a:r>
              <a:rPr lang="en-US" sz="1200" i="1" dirty="0">
                <a:latin typeface="Times New Roman" panose="02020603050405020304" pitchFamily="18" charset="0"/>
                <a:cs typeface="Times New Roman" panose="02020603050405020304" pitchFamily="18" charset="0"/>
              </a:rPr>
              <a:t>T-4</a:t>
            </a:r>
            <a:r>
              <a:rPr lang="en-US" sz="1200" dirty="0">
                <a:latin typeface="Times New Roman" panose="02020603050405020304" pitchFamily="18" charset="0"/>
                <a:cs typeface="Times New Roman" panose="02020603050405020304" pitchFamily="18" charset="0"/>
              </a:rPr>
              <a:t> returns. </a:t>
            </a:r>
            <a:r>
              <a:rPr lang="en-US" sz="1200" dirty="0" smtClean="0">
                <a:latin typeface="Times New Roman" panose="02020603050405020304" pitchFamily="18" charset="0"/>
                <a:cs typeface="Times New Roman" panose="02020603050405020304" pitchFamily="18" charset="0"/>
              </a:rPr>
              <a:t>Cost </a:t>
            </a:r>
            <a:r>
              <a:rPr lang="en-US" sz="1200" dirty="0">
                <a:latin typeface="Times New Roman" panose="02020603050405020304" pitchFamily="18" charset="0"/>
                <a:cs typeface="Times New Roman" panose="02020603050405020304" pitchFamily="18" charset="0"/>
              </a:rPr>
              <a:t>of leverage is measured with the TED spread (the difference between the 3-month Eurodollar and the Treasury rates). The sample period is from 1991 to 2013.</a:t>
            </a:r>
            <a:endParaRPr lang="en-US" sz="1200" dirty="0">
              <a:latin typeface="Times New Roman"/>
            </a:endParaRPr>
          </a:p>
          <a:p>
            <a:endParaRPr lang="en-US" sz="1200" dirty="0">
              <a:latin typeface="Times New Roman"/>
            </a:endParaRPr>
          </a:p>
          <a:p>
            <a:pPr marL="0" indent="0" eaLnBrk="1" hangingPunct="1">
              <a:buNone/>
            </a:pPr>
            <a:endParaRPr lang="en-US" sz="1200" kern="0" dirty="0">
              <a:latin typeface="Times New Roman" panose="02020603050405020304" pitchFamily="18" charset="0"/>
              <a:cs typeface="Times New Roman" panose="02020603050405020304" pitchFamily="18" charset="0"/>
            </a:endParaRPr>
          </a:p>
        </p:txBody>
      </p:sp>
      <p:sp>
        <p:nvSpPr>
          <p:cNvPr id="9" name="Rectangle 8"/>
          <p:cNvSpPr/>
          <p:nvPr/>
        </p:nvSpPr>
        <p:spPr bwMode="auto">
          <a:xfrm>
            <a:off x="5148064" y="4221088"/>
            <a:ext cx="1296144" cy="576064"/>
          </a:xfrm>
          <a:prstGeom prst="rect">
            <a:avLst/>
          </a:prstGeom>
          <a:solidFill>
            <a:schemeClr val="accent1">
              <a:alpha val="0"/>
            </a:schemeClr>
          </a:solidFill>
          <a:ln w="127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15715560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475656" y="1600200"/>
            <a:ext cx="7344816" cy="4525963"/>
          </a:xfrm>
        </p:spPr>
        <p:txBody>
          <a:bodyPr/>
          <a:lstStyle/>
          <a:p>
            <a:pPr eaLnBrk="1" hangingPunct="1"/>
            <a:r>
              <a:rPr lang="en-GB" sz="3400" dirty="0">
                <a:latin typeface="Times New Roman" panose="02020603050405020304" pitchFamily="18" charset="0"/>
                <a:cs typeface="Times New Roman" panose="02020603050405020304" pitchFamily="18" charset="0"/>
              </a:rPr>
              <a:t>Introduction </a:t>
            </a:r>
          </a:p>
          <a:p>
            <a:pPr eaLnBrk="1" hangingPunct="1"/>
            <a:r>
              <a:rPr lang="en-US" sz="3400" dirty="0" smtClean="0">
                <a:latin typeface="Times New Roman" panose="02020603050405020304" pitchFamily="18" charset="0"/>
                <a:cs typeface="Times New Roman" panose="02020603050405020304" pitchFamily="18" charset="0"/>
              </a:rPr>
              <a:t>Direct evidence </a:t>
            </a:r>
            <a:r>
              <a:rPr lang="en-US" sz="3400" dirty="0">
                <a:latin typeface="Times New Roman" panose="02020603050405020304" pitchFamily="18" charset="0"/>
                <a:cs typeface="Times New Roman" panose="02020603050405020304" pitchFamily="18" charset="0"/>
              </a:rPr>
              <a:t>from institutions’ </a:t>
            </a:r>
            <a:r>
              <a:rPr lang="en-US" sz="3400" dirty="0" smtClean="0">
                <a:latin typeface="Times New Roman" panose="02020603050405020304" pitchFamily="18" charset="0"/>
                <a:cs typeface="Times New Roman" panose="02020603050405020304" pitchFamily="18" charset="0"/>
              </a:rPr>
              <a:t>role</a:t>
            </a:r>
          </a:p>
          <a:p>
            <a:pPr eaLnBrk="1" hangingPunct="1"/>
            <a:r>
              <a:rPr lang="en-US" sz="3400" dirty="0" smtClean="0">
                <a:latin typeface="Times New Roman" panose="02020603050405020304" pitchFamily="18" charset="0"/>
                <a:cs typeface="Times New Roman" panose="02020603050405020304" pitchFamily="18" charset="0"/>
              </a:rPr>
              <a:t>Indirect evidence from institutions’ role</a:t>
            </a:r>
          </a:p>
          <a:p>
            <a:pPr eaLnBrk="1" hangingPunct="1"/>
            <a:r>
              <a:rPr lang="en-US" sz="3400" dirty="0" smtClean="0">
                <a:latin typeface="Times New Roman" panose="02020603050405020304" pitchFamily="18" charset="0"/>
                <a:cs typeface="Times New Roman" panose="02020603050405020304" pitchFamily="18" charset="0"/>
              </a:rPr>
              <a:t>Other results on reversals</a:t>
            </a:r>
          </a:p>
          <a:p>
            <a:pPr eaLnBrk="1" hangingPunct="1"/>
            <a:r>
              <a:rPr lang="en-US" sz="3400" dirty="0" smtClean="0">
                <a:latin typeface="Times New Roman" panose="02020603050405020304" pitchFamily="18" charset="0"/>
                <a:cs typeface="Times New Roman" panose="02020603050405020304" pitchFamily="18" charset="0"/>
              </a:rPr>
              <a:t>Mutual fund alphas</a:t>
            </a:r>
            <a:endParaRPr lang="en-US" sz="3400" dirty="0">
              <a:latin typeface="Times New Roman" panose="02020603050405020304" pitchFamily="18" charset="0"/>
              <a:cs typeface="Times New Roman" panose="02020603050405020304" pitchFamily="18" charset="0"/>
            </a:endParaRPr>
          </a:p>
          <a:p>
            <a:pPr eaLnBrk="1" hangingPunct="1"/>
            <a:r>
              <a:rPr lang="en-GB" sz="3400" dirty="0" smtClean="0">
                <a:latin typeface="Times New Roman" panose="02020603050405020304" pitchFamily="18" charset="0"/>
                <a:cs typeface="Times New Roman" panose="02020603050405020304" pitchFamily="18" charset="0"/>
              </a:rPr>
              <a:t>Conclusions</a:t>
            </a:r>
          </a:p>
        </p:txBody>
      </p:sp>
      <p:sp>
        <p:nvSpPr>
          <p:cNvPr id="4" name="Right Arrow 3"/>
          <p:cNvSpPr/>
          <p:nvPr/>
        </p:nvSpPr>
        <p:spPr bwMode="auto">
          <a:xfrm>
            <a:off x="539552" y="4653136"/>
            <a:ext cx="864096" cy="57606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33367402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Exposure to month-end return reversals predicts mutual fund performance</a:t>
            </a:r>
          </a:p>
        </p:txBody>
      </p:sp>
      <p:sp>
        <p:nvSpPr>
          <p:cNvPr id="3" name="Content Placeholder 2"/>
          <p:cNvSpPr>
            <a:spLocks noGrp="1"/>
          </p:cNvSpPr>
          <p:nvPr>
            <p:ph idx="1"/>
          </p:nvPr>
        </p:nvSpPr>
        <p:spPr>
          <a:xfrm>
            <a:off x="395536" y="1556792"/>
            <a:ext cx="8229600" cy="720080"/>
          </a:xfrm>
        </p:spPr>
        <p:txBody>
          <a:bodyPr/>
          <a:lstStyle/>
          <a:p>
            <a:pPr marL="0" indent="0">
              <a:buNone/>
            </a:pPr>
            <a:r>
              <a:rPr lang="en-US" sz="1800" dirty="0">
                <a:latin typeface="Times New Roman" panose="02020603050405020304" pitchFamily="18" charset="0"/>
                <a:cs typeface="Times New Roman" panose="02020603050405020304" pitchFamily="18" charset="0"/>
              </a:rPr>
              <a:t>This figure shows mutual funds’ four factor alphas conditional on fund-specific trailing two-year correlations between the funds’ </a:t>
            </a:r>
            <a:r>
              <a:rPr lang="en-US" sz="1800" i="1" dirty="0">
                <a:latin typeface="Times New Roman" panose="02020603050405020304" pitchFamily="18" charset="0"/>
                <a:cs typeface="Times New Roman" panose="02020603050405020304" pitchFamily="18" charset="0"/>
              </a:rPr>
              <a:t>T-8</a:t>
            </a:r>
            <a:r>
              <a:rPr lang="en-US" sz="1800" dirty="0">
                <a:latin typeface="Times New Roman" panose="02020603050405020304" pitchFamily="18" charset="0"/>
                <a:cs typeface="Times New Roman" panose="02020603050405020304" pitchFamily="18" charset="0"/>
              </a:rPr>
              <a:t> to </a:t>
            </a:r>
            <a:r>
              <a:rPr lang="en-US" sz="1800" i="1" dirty="0">
                <a:latin typeface="Times New Roman" panose="02020603050405020304" pitchFamily="18" charset="0"/>
                <a:cs typeface="Times New Roman" panose="02020603050405020304" pitchFamily="18" charset="0"/>
              </a:rPr>
              <a:t>T-4</a:t>
            </a:r>
            <a:r>
              <a:rPr lang="en-US" sz="1800" dirty="0">
                <a:latin typeface="Times New Roman" panose="02020603050405020304" pitchFamily="18" charset="0"/>
                <a:cs typeface="Times New Roman" panose="02020603050405020304" pitchFamily="18" charset="0"/>
              </a:rPr>
              <a:t> and </a:t>
            </a:r>
            <a:r>
              <a:rPr lang="en-US" sz="1800" i="1" dirty="0">
                <a:latin typeface="Times New Roman" panose="02020603050405020304" pitchFamily="18" charset="0"/>
                <a:cs typeface="Times New Roman" panose="02020603050405020304" pitchFamily="18" charset="0"/>
              </a:rPr>
              <a:t>T-3</a:t>
            </a:r>
            <a:r>
              <a:rPr lang="en-US" sz="1800" dirty="0">
                <a:latin typeface="Times New Roman" panose="02020603050405020304" pitchFamily="18" charset="0"/>
                <a:cs typeface="Times New Roman" panose="02020603050405020304" pitchFamily="18" charset="0"/>
              </a:rPr>
              <a:t> to </a:t>
            </a:r>
            <a:r>
              <a:rPr lang="en-US" sz="1800" i="1" dirty="0">
                <a:latin typeface="Times New Roman" panose="02020603050405020304" pitchFamily="18" charset="0"/>
                <a:cs typeface="Times New Roman" panose="02020603050405020304" pitchFamily="18" charset="0"/>
              </a:rPr>
              <a:t>T-1</a:t>
            </a:r>
            <a:r>
              <a:rPr lang="en-US" sz="1800" dirty="0">
                <a:latin typeface="Times New Roman" panose="02020603050405020304" pitchFamily="18" charset="0"/>
                <a:cs typeface="Times New Roman" panose="02020603050405020304" pitchFamily="18" charset="0"/>
              </a:rPr>
              <a:t> returns. </a:t>
            </a:r>
            <a:endParaRPr lang="en-US" dirty="0">
              <a:latin typeface="Times New Roman" panose="02020603050405020304" pitchFamily="18" charset="0"/>
              <a:cs typeface="Times New Roman" panose="02020603050405020304" pitchFamily="18" charset="0"/>
            </a:endParaRPr>
          </a:p>
        </p:txBody>
      </p:sp>
      <p:graphicFrame>
        <p:nvGraphicFramePr>
          <p:cNvPr id="4" name="Chart 3"/>
          <p:cNvGraphicFramePr/>
          <p:nvPr>
            <p:extLst>
              <p:ext uri="{D42A27DB-BD31-4B8C-83A1-F6EECF244321}">
                <p14:modId xmlns:p14="http://schemas.microsoft.com/office/powerpoint/2010/main" val="1668447516"/>
              </p:ext>
            </p:extLst>
          </p:nvPr>
        </p:nvGraphicFramePr>
        <p:xfrm>
          <a:off x="611560" y="2492896"/>
          <a:ext cx="6840760" cy="38883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842467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180980" y="728700"/>
            <a:ext cx="8872415" cy="4752528"/>
          </a:xfrm>
          <a:prstGeom prst="rect">
            <a:avLst/>
          </a:prstGeom>
        </p:spPr>
      </p:pic>
      <p:sp>
        <p:nvSpPr>
          <p:cNvPr id="8" name="Rectangle 7"/>
          <p:cNvSpPr/>
          <p:nvPr/>
        </p:nvSpPr>
        <p:spPr bwMode="auto">
          <a:xfrm>
            <a:off x="8316416" y="836712"/>
            <a:ext cx="648072" cy="4536504"/>
          </a:xfrm>
          <a:prstGeom prst="rect">
            <a:avLst/>
          </a:prstGeom>
          <a:noFill/>
          <a:ln w="952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41484358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1475656" y="1600200"/>
            <a:ext cx="7344816" cy="4525963"/>
          </a:xfrm>
        </p:spPr>
        <p:txBody>
          <a:bodyPr/>
          <a:lstStyle/>
          <a:p>
            <a:pPr eaLnBrk="1" hangingPunct="1"/>
            <a:r>
              <a:rPr lang="en-GB" sz="3400" dirty="0">
                <a:latin typeface="Times New Roman" panose="02020603050405020304" pitchFamily="18" charset="0"/>
                <a:cs typeface="Times New Roman" panose="02020603050405020304" pitchFamily="18" charset="0"/>
              </a:rPr>
              <a:t>Introduction </a:t>
            </a:r>
          </a:p>
          <a:p>
            <a:pPr eaLnBrk="1" hangingPunct="1"/>
            <a:r>
              <a:rPr lang="en-US" sz="3400" dirty="0" smtClean="0">
                <a:latin typeface="Times New Roman" panose="02020603050405020304" pitchFamily="18" charset="0"/>
                <a:cs typeface="Times New Roman" panose="02020603050405020304" pitchFamily="18" charset="0"/>
              </a:rPr>
              <a:t>Direct evidence </a:t>
            </a:r>
            <a:r>
              <a:rPr lang="en-US" sz="3400" dirty="0">
                <a:latin typeface="Times New Roman" panose="02020603050405020304" pitchFamily="18" charset="0"/>
                <a:cs typeface="Times New Roman" panose="02020603050405020304" pitchFamily="18" charset="0"/>
              </a:rPr>
              <a:t>from institutions’ </a:t>
            </a:r>
            <a:r>
              <a:rPr lang="en-US" sz="3400" dirty="0" smtClean="0">
                <a:latin typeface="Times New Roman" panose="02020603050405020304" pitchFamily="18" charset="0"/>
                <a:cs typeface="Times New Roman" panose="02020603050405020304" pitchFamily="18" charset="0"/>
              </a:rPr>
              <a:t>role</a:t>
            </a:r>
          </a:p>
          <a:p>
            <a:pPr eaLnBrk="1" hangingPunct="1"/>
            <a:r>
              <a:rPr lang="en-US" sz="3400" dirty="0" smtClean="0">
                <a:latin typeface="Times New Roman" panose="02020603050405020304" pitchFamily="18" charset="0"/>
                <a:cs typeface="Times New Roman" panose="02020603050405020304" pitchFamily="18" charset="0"/>
              </a:rPr>
              <a:t>Indirect evidence from institutions’ role</a:t>
            </a:r>
          </a:p>
          <a:p>
            <a:pPr eaLnBrk="1" hangingPunct="1"/>
            <a:r>
              <a:rPr lang="en-US" sz="3400" dirty="0" smtClean="0">
                <a:latin typeface="Times New Roman" panose="02020603050405020304" pitchFamily="18" charset="0"/>
                <a:cs typeface="Times New Roman" panose="02020603050405020304" pitchFamily="18" charset="0"/>
              </a:rPr>
              <a:t>Other results on reversals</a:t>
            </a:r>
          </a:p>
          <a:p>
            <a:pPr eaLnBrk="1" hangingPunct="1"/>
            <a:r>
              <a:rPr lang="en-US" sz="3400" dirty="0" smtClean="0">
                <a:latin typeface="Times New Roman" panose="02020603050405020304" pitchFamily="18" charset="0"/>
                <a:cs typeface="Times New Roman" panose="02020603050405020304" pitchFamily="18" charset="0"/>
              </a:rPr>
              <a:t>Mutual fund alphas</a:t>
            </a:r>
            <a:endParaRPr lang="en-US" sz="3400" dirty="0">
              <a:latin typeface="Times New Roman" panose="02020603050405020304" pitchFamily="18" charset="0"/>
              <a:cs typeface="Times New Roman" panose="02020603050405020304" pitchFamily="18" charset="0"/>
            </a:endParaRPr>
          </a:p>
          <a:p>
            <a:pPr eaLnBrk="1" hangingPunct="1"/>
            <a:r>
              <a:rPr lang="en-GB" sz="3400" dirty="0" smtClean="0">
                <a:latin typeface="Times New Roman" panose="02020603050405020304" pitchFamily="18" charset="0"/>
                <a:cs typeface="Times New Roman" panose="02020603050405020304" pitchFamily="18" charset="0"/>
              </a:rPr>
              <a:t>Conclusions</a:t>
            </a:r>
          </a:p>
        </p:txBody>
      </p:sp>
      <p:sp>
        <p:nvSpPr>
          <p:cNvPr id="4" name="Right Arrow 3"/>
          <p:cNvSpPr/>
          <p:nvPr/>
        </p:nvSpPr>
        <p:spPr bwMode="auto">
          <a:xfrm>
            <a:off x="539552" y="5229200"/>
            <a:ext cx="864096" cy="57606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ＭＳ Ｐゴシック" pitchFamily="-44" charset="-128"/>
            </a:endParaRPr>
          </a:p>
        </p:txBody>
      </p:sp>
    </p:spTree>
    <p:extLst>
      <p:ext uri="{BB962C8B-B14F-4D97-AF65-F5344CB8AC3E}">
        <p14:creationId xmlns:p14="http://schemas.microsoft.com/office/powerpoint/2010/main" val="28314641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395536" y="1340768"/>
            <a:ext cx="8229600" cy="4525963"/>
          </a:xfrm>
        </p:spPr>
        <p:txBody>
          <a:bodyPr/>
          <a:lstStyle/>
          <a:p>
            <a:pPr algn="just"/>
            <a:r>
              <a:rPr lang="en-US" sz="2000" dirty="0" smtClean="0"/>
              <a:t>We </a:t>
            </a:r>
            <a:r>
              <a:rPr lang="en-US" sz="2000" dirty="0"/>
              <a:t>are the first to document a strong return reversal around </a:t>
            </a:r>
            <a:r>
              <a:rPr lang="en-US" sz="2000" dirty="0" smtClean="0"/>
              <a:t>the last settlement day of the month, </a:t>
            </a:r>
            <a:r>
              <a:rPr lang="en-US" sz="2000" i="1" dirty="0" smtClean="0"/>
              <a:t>T-3</a:t>
            </a:r>
            <a:r>
              <a:rPr lang="en-US" sz="2000" dirty="0"/>
              <a:t>, which guarantees cash for month-end </a:t>
            </a:r>
            <a:r>
              <a:rPr lang="en-US" sz="2000" dirty="0" smtClean="0"/>
              <a:t>distributions</a:t>
            </a:r>
          </a:p>
          <a:p>
            <a:pPr algn="just"/>
            <a:endParaRPr lang="en-US" sz="2000" dirty="0" smtClean="0"/>
          </a:p>
          <a:p>
            <a:pPr algn="just"/>
            <a:r>
              <a:rPr lang="en-US" sz="2000" dirty="0" smtClean="0"/>
              <a:t>We present strong evidence </a:t>
            </a:r>
            <a:r>
              <a:rPr lang="en-US" sz="2000" dirty="0"/>
              <a:t>that links the return reversals around </a:t>
            </a:r>
            <a:r>
              <a:rPr lang="en-US" sz="2000" i="1" dirty="0"/>
              <a:t>T-3</a:t>
            </a:r>
            <a:r>
              <a:rPr lang="en-US" sz="2000" dirty="0"/>
              <a:t> to </a:t>
            </a:r>
            <a:r>
              <a:rPr lang="en-US" sz="2000" dirty="0" smtClean="0"/>
              <a:t>institutions’ trading</a:t>
            </a:r>
          </a:p>
          <a:p>
            <a:pPr algn="just"/>
            <a:endParaRPr lang="en-US" sz="2000" dirty="0" smtClean="0"/>
          </a:p>
          <a:p>
            <a:pPr algn="just"/>
            <a:r>
              <a:rPr lang="en-US" sz="2000" dirty="0" smtClean="0"/>
              <a:t>The return reversals around T-3 have become stronger over time with the growth of institutional asset management industry and are stronger in countries with larger mutual fund industry</a:t>
            </a:r>
          </a:p>
          <a:p>
            <a:pPr algn="just"/>
            <a:endParaRPr lang="en-US" sz="2000" dirty="0"/>
          </a:p>
          <a:p>
            <a:pPr algn="just"/>
            <a:r>
              <a:rPr lang="en-US" sz="2000" dirty="0" smtClean="0"/>
              <a:t>The reversals around T-3 are related to availability of funding liquidity and affect mutual fund alphas</a:t>
            </a:r>
            <a:endParaRPr lang="en-US" sz="2000" dirty="0"/>
          </a:p>
        </p:txBody>
      </p:sp>
    </p:spTree>
    <p:extLst>
      <p:ext uri="{BB962C8B-B14F-4D97-AF65-F5344CB8AC3E}">
        <p14:creationId xmlns:p14="http://schemas.microsoft.com/office/powerpoint/2010/main" val="338514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67544" y="188640"/>
            <a:ext cx="8136904" cy="1143000"/>
          </a:xfrm>
        </p:spPr>
        <p:txBody>
          <a:bodyPr/>
          <a:lstStyle/>
          <a:p>
            <a:r>
              <a:rPr lang="en-US" sz="3400" dirty="0" smtClean="0"/>
              <a:t>Turn-of-the-month effect: Excess stock returns</a:t>
            </a:r>
            <a:endParaRPr lang="en-US" sz="3400" dirty="0"/>
          </a:p>
        </p:txBody>
      </p:sp>
      <p:graphicFrame>
        <p:nvGraphicFramePr>
          <p:cNvPr id="5" name="Chart 4"/>
          <p:cNvGraphicFramePr>
            <a:graphicFrameLocks noGrp="1"/>
          </p:cNvGraphicFramePr>
          <p:nvPr>
            <p:extLst>
              <p:ext uri="{D42A27DB-BD31-4B8C-83A1-F6EECF244321}">
                <p14:modId xmlns:p14="http://schemas.microsoft.com/office/powerpoint/2010/main" val="3392373507"/>
              </p:ext>
            </p:extLst>
          </p:nvPr>
        </p:nvGraphicFramePr>
        <p:xfrm>
          <a:off x="611560" y="1484784"/>
          <a:ext cx="6984776" cy="48245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1427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467544" y="188640"/>
            <a:ext cx="8136904" cy="1143000"/>
          </a:xfrm>
        </p:spPr>
        <p:txBody>
          <a:bodyPr/>
          <a:lstStyle/>
          <a:p>
            <a:r>
              <a:rPr lang="en-US" sz="3400" dirty="0" smtClean="0"/>
              <a:t>Turn-of-the-month effect: Excess stock returns</a:t>
            </a:r>
            <a:endParaRPr lang="en-US" sz="3400" dirty="0"/>
          </a:p>
        </p:txBody>
      </p:sp>
      <p:graphicFrame>
        <p:nvGraphicFramePr>
          <p:cNvPr id="4" name="Chart 3"/>
          <p:cNvGraphicFramePr/>
          <p:nvPr>
            <p:extLst>
              <p:ext uri="{D42A27DB-BD31-4B8C-83A1-F6EECF244321}">
                <p14:modId xmlns:p14="http://schemas.microsoft.com/office/powerpoint/2010/main" val="171145999"/>
              </p:ext>
            </p:extLst>
          </p:nvPr>
        </p:nvGraphicFramePr>
        <p:xfrm>
          <a:off x="827584" y="1576387"/>
          <a:ext cx="6912768" cy="47329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54810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23528" y="188640"/>
            <a:ext cx="8229600" cy="1143000"/>
          </a:xfrm>
        </p:spPr>
        <p:txBody>
          <a:bodyPr/>
          <a:lstStyle/>
          <a:p>
            <a:r>
              <a:rPr lang="en-US" sz="3200" dirty="0"/>
              <a:t>Annualized returns around the turn of the </a:t>
            </a:r>
            <a:r>
              <a:rPr lang="en-US" sz="3200" dirty="0" smtClean="0"/>
              <a:t>month international evidence</a:t>
            </a:r>
            <a:endParaRPr lang="en-US" sz="3200" dirty="0"/>
          </a:p>
        </p:txBody>
      </p:sp>
      <p:pic>
        <p:nvPicPr>
          <p:cNvPr id="2068"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1556792"/>
            <a:ext cx="6029485" cy="4640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8212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r>
              <a:rPr lang="en-US" dirty="0" smtClean="0"/>
              <a:t>Daily returns around the turn of the month</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58130241"/>
              </p:ext>
            </p:extLst>
          </p:nvPr>
        </p:nvGraphicFramePr>
        <p:xfrm>
          <a:off x="922750" y="2998372"/>
          <a:ext cx="6866451" cy="331094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827584" y="1412776"/>
            <a:ext cx="7056784" cy="1569660"/>
          </a:xfrm>
          <a:prstGeom prst="rect">
            <a:avLst/>
          </a:prstGeom>
          <a:noFill/>
        </p:spPr>
        <p:txBody>
          <a:bodyPr wrap="square" rtlCol="0">
            <a:spAutoFit/>
          </a:bodyPr>
          <a:lstStyle/>
          <a:p>
            <a:r>
              <a:rPr lang="en-US" dirty="0" smtClean="0">
                <a:latin typeface="Times New Roman"/>
              </a:rPr>
              <a:t>Ariel (1987) and </a:t>
            </a:r>
            <a:r>
              <a:rPr lang="en-US" dirty="0" err="1" smtClean="0">
                <a:latin typeface="Times New Roman"/>
              </a:rPr>
              <a:t>Lakonishok</a:t>
            </a:r>
            <a:r>
              <a:rPr lang="en-US" dirty="0" smtClean="0">
                <a:latin typeface="Times New Roman"/>
              </a:rPr>
              <a:t> and </a:t>
            </a:r>
            <a:r>
              <a:rPr lang="en-US" dirty="0" err="1" smtClean="0">
                <a:latin typeface="Times New Roman"/>
              </a:rPr>
              <a:t>Smidt</a:t>
            </a:r>
            <a:r>
              <a:rPr lang="en-US" dirty="0" smtClean="0">
                <a:latin typeface="Times New Roman"/>
              </a:rPr>
              <a:t> (1988) find that stock market (index) returns are high around turn-of-the-month, from the last day of the month (T=0) to the third day of the month.   </a:t>
            </a:r>
            <a:endParaRPr lang="en-US" dirty="0">
              <a:latin typeface="Times New Roman"/>
            </a:endParaRPr>
          </a:p>
        </p:txBody>
      </p:sp>
    </p:spTree>
    <p:extLst>
      <p:ext uri="{BB962C8B-B14F-4D97-AF65-F5344CB8AC3E}">
        <p14:creationId xmlns:p14="http://schemas.microsoft.com/office/powerpoint/2010/main" val="11684415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r>
              <a:rPr lang="en-US" dirty="0" smtClean="0"/>
              <a:t>Daily returns around the turn of the month</a:t>
            </a:r>
            <a:endParaRPr lang="en-US" dirty="0"/>
          </a:p>
        </p:txBody>
      </p:sp>
      <p:sp>
        <p:nvSpPr>
          <p:cNvPr id="6" name="TextBox 5"/>
          <p:cNvSpPr txBox="1"/>
          <p:nvPr/>
        </p:nvSpPr>
        <p:spPr>
          <a:xfrm>
            <a:off x="827584" y="1412776"/>
            <a:ext cx="7056784" cy="1200329"/>
          </a:xfrm>
          <a:prstGeom prst="rect">
            <a:avLst/>
          </a:prstGeom>
          <a:noFill/>
        </p:spPr>
        <p:txBody>
          <a:bodyPr wrap="square" rtlCol="0">
            <a:spAutoFit/>
          </a:bodyPr>
          <a:lstStyle/>
          <a:p>
            <a:r>
              <a:rPr lang="en-US" dirty="0" smtClean="0">
                <a:latin typeface="Times New Roman"/>
              </a:rPr>
              <a:t>Using more recent sample, market returns are also abnormally high on three days before turn-of-the-month period, see also McConnell and Xu (2008). </a:t>
            </a:r>
            <a:endParaRPr lang="en-US" dirty="0">
              <a:latin typeface="Times New Roman"/>
            </a:endParaRPr>
          </a:p>
        </p:txBody>
      </p:sp>
      <p:graphicFrame>
        <p:nvGraphicFramePr>
          <p:cNvPr id="8" name="Chart 7"/>
          <p:cNvGraphicFramePr>
            <a:graphicFrameLocks/>
          </p:cNvGraphicFramePr>
          <p:nvPr>
            <p:extLst>
              <p:ext uri="{D42A27DB-BD31-4B8C-83A1-F6EECF244321}">
                <p14:modId xmlns:p14="http://schemas.microsoft.com/office/powerpoint/2010/main" val="3002028817"/>
              </p:ext>
            </p:extLst>
          </p:nvPr>
        </p:nvGraphicFramePr>
        <p:xfrm>
          <a:off x="899592" y="2982436"/>
          <a:ext cx="6768752" cy="3254876"/>
        </p:xfrm>
        <a:graphic>
          <a:graphicData uri="http://schemas.openxmlformats.org/drawingml/2006/chart">
            <c:chart xmlns:c="http://schemas.openxmlformats.org/drawingml/2006/chart" xmlns:r="http://schemas.openxmlformats.org/officeDocument/2006/relationships" r:id="rId2"/>
          </a:graphicData>
        </a:graphic>
      </p:graphicFrame>
      <p:sp>
        <p:nvSpPr>
          <p:cNvPr id="9" name="Rounded Rectangle 8"/>
          <p:cNvSpPr/>
          <p:nvPr/>
        </p:nvSpPr>
        <p:spPr bwMode="auto">
          <a:xfrm>
            <a:off x="4211960" y="3645024"/>
            <a:ext cx="1246637" cy="1944216"/>
          </a:xfrm>
          <a:prstGeom prst="roundRect">
            <a:avLst/>
          </a:prstGeom>
          <a:solidFill>
            <a:schemeClr val="bg1">
              <a:lumMod val="75000"/>
              <a:alpha val="3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latin typeface="Times New Roman"/>
            </a:endParaRPr>
          </a:p>
        </p:txBody>
      </p:sp>
    </p:spTree>
    <p:extLst>
      <p:ext uri="{BB962C8B-B14F-4D97-AF65-F5344CB8AC3E}">
        <p14:creationId xmlns:p14="http://schemas.microsoft.com/office/powerpoint/2010/main" val="884327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payment cycle</a:t>
            </a:r>
            <a:endParaRPr lang="en-US" dirty="0"/>
          </a:p>
        </p:txBody>
      </p:sp>
      <p:sp>
        <p:nvSpPr>
          <p:cNvPr id="3" name="Content Placeholder 2"/>
          <p:cNvSpPr>
            <a:spLocks noGrp="1"/>
          </p:cNvSpPr>
          <p:nvPr>
            <p:ph idx="1"/>
          </p:nvPr>
        </p:nvSpPr>
        <p:spPr/>
        <p:txBody>
          <a:bodyPr/>
          <a:lstStyle/>
          <a:p>
            <a:r>
              <a:rPr lang="en-US" sz="2400" dirty="0" smtClean="0"/>
              <a:t>The </a:t>
            </a:r>
            <a:r>
              <a:rPr lang="en-US" sz="2400" dirty="0"/>
              <a:t>origin of </a:t>
            </a:r>
            <a:r>
              <a:rPr lang="en-US" sz="2400" dirty="0" smtClean="0"/>
              <a:t>these </a:t>
            </a:r>
            <a:r>
              <a:rPr lang="en-US" sz="2400" dirty="0"/>
              <a:t>turn of the month return patterns </a:t>
            </a:r>
            <a:r>
              <a:rPr lang="en-US" sz="2400" dirty="0" smtClean="0"/>
              <a:t>we believe lies </a:t>
            </a:r>
            <a:r>
              <a:rPr lang="en-US" sz="2400" dirty="0"/>
              <a:t>in </a:t>
            </a:r>
            <a:r>
              <a:rPr lang="en-US" sz="2400" dirty="0" smtClean="0"/>
              <a:t>the monthly payment cycle, see also Ogden </a:t>
            </a:r>
            <a:r>
              <a:rPr lang="en-US" sz="2400" dirty="0"/>
              <a:t>(1990</a:t>
            </a:r>
            <a:r>
              <a:rPr lang="en-US" sz="2400" dirty="0" smtClean="0"/>
              <a:t>)</a:t>
            </a:r>
          </a:p>
          <a:p>
            <a:endParaRPr lang="en-US" sz="2400" dirty="0" smtClean="0"/>
          </a:p>
          <a:p>
            <a:r>
              <a:rPr lang="en-US" sz="2400" dirty="0" smtClean="0"/>
              <a:t>A </a:t>
            </a:r>
            <a:r>
              <a:rPr lang="en-US" sz="2400" dirty="0"/>
              <a:t>disproportionate share of monthly payments </a:t>
            </a:r>
            <a:r>
              <a:rPr lang="en-US" sz="2400" dirty="0" smtClean="0"/>
              <a:t>takes </a:t>
            </a:r>
            <a:r>
              <a:rPr lang="en-US" sz="2400" dirty="0"/>
              <a:t>place precisely at the turn of the </a:t>
            </a:r>
            <a:r>
              <a:rPr lang="en-US" sz="2400" dirty="0" smtClean="0"/>
              <a:t>month</a:t>
            </a:r>
            <a:endParaRPr lang="en-US" sz="2400" dirty="0"/>
          </a:p>
        </p:txBody>
      </p:sp>
    </p:spTree>
    <p:extLst>
      <p:ext uri="{BB962C8B-B14F-4D97-AF65-F5344CB8AC3E}">
        <p14:creationId xmlns:p14="http://schemas.microsoft.com/office/powerpoint/2010/main" val="296664232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lt-LT" sz="2400" b="0" i="0" u="none" strike="noStrike" cap="none" normalizeH="0" baseline="0" smtClean="0">
            <a:ln>
              <a:noFill/>
            </a:ln>
            <a:solidFill>
              <a:schemeClr val="tx1"/>
            </a:solidFill>
            <a:effectLst/>
            <a:latin typeface="Arial" charset="0"/>
            <a:ea typeface="ＭＳ Ｐゴシック" pitchFamily="-4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lt-LT" sz="2400" b="0" i="0" u="none" strike="noStrike" cap="none" normalizeH="0" baseline="0" smtClean="0">
            <a:ln>
              <a:noFill/>
            </a:ln>
            <a:solidFill>
              <a:schemeClr val="tx1"/>
            </a:solidFill>
            <a:effectLst/>
            <a:latin typeface="Arial" charset="0"/>
            <a:ea typeface="ＭＳ Ｐゴシック" pitchFamily="-44"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13497</TotalTime>
  <Words>1855</Words>
  <Application>Microsoft Office PowerPoint</Application>
  <PresentationFormat>On-screen Show (4:3)</PresentationFormat>
  <Paragraphs>282</Paragraphs>
  <Slides>35</Slides>
  <Notes>11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1_Custom Design</vt:lpstr>
      <vt:lpstr>Dash for Cash: Month-End Liquidity Needs and the Predictability of Stock Returns  Erkko Etula, Goldman, Sachs &amp; Co. Kalle Rinne, Luxembourg School of Finance Matti Suominen, Aalto University School of Business Lauri Vaittinen, Mandatum Life     Disclaimer: The views expressed in this paper are those of the authors and do not reflect the positions of Goldman, Sachs &amp; Co or Mandatum Life.   </vt:lpstr>
      <vt:lpstr>Results in a nutshell</vt:lpstr>
      <vt:lpstr>Outline</vt:lpstr>
      <vt:lpstr>Turn-of-the-month effect: Excess stock returns</vt:lpstr>
      <vt:lpstr>Turn-of-the-month effect: Excess stock returns</vt:lpstr>
      <vt:lpstr>Annualized returns around the turn of the month international evidence</vt:lpstr>
      <vt:lpstr>Daily returns around the turn of the month</vt:lpstr>
      <vt:lpstr>Daily returns around the turn of the month</vt:lpstr>
      <vt:lpstr>Monthly payment cycle</vt:lpstr>
      <vt:lpstr>Month-end liquidity needs: pension payment dates</vt:lpstr>
      <vt:lpstr>Commercial bank deposits around the turn of the month</vt:lpstr>
      <vt:lpstr>Federal Funds rate around the turn of the month</vt:lpstr>
      <vt:lpstr>Monthly payment cycle</vt:lpstr>
      <vt:lpstr>Our explanation for the turn-of-the-month return patterns</vt:lpstr>
      <vt:lpstr>Our evidence that this is what is going on:</vt:lpstr>
      <vt:lpstr>Correlations around the turn of the month </vt:lpstr>
      <vt:lpstr>Related literature</vt:lpstr>
      <vt:lpstr>Outline</vt:lpstr>
      <vt:lpstr>Direct evidence from a subset of the market: Institutions buy ratios around the turn of the month (ANcerno sample)</vt:lpstr>
      <vt:lpstr>Systematic patterns in institutions’ trading </vt:lpstr>
      <vt:lpstr>Institutions’ trade imbalance and returns from T-3 to T-1</vt:lpstr>
      <vt:lpstr>Outline</vt:lpstr>
      <vt:lpstr>The effect of mutual fund holdings on the turn of the month patterns</vt:lpstr>
      <vt:lpstr>The effect of mutual fund holdings on the turn of the month patterns</vt:lpstr>
      <vt:lpstr>The effect of mutual fund holdings on the turn of the month patterns</vt:lpstr>
      <vt:lpstr>Mutual funds and the correlation of T-8 to T-4 and T-3 to T-1 returns</vt:lpstr>
      <vt:lpstr>Mutual funds and the correlation of T-8 to T-4 and T-3 to T-1 returns across countries</vt:lpstr>
      <vt:lpstr>Outline</vt:lpstr>
      <vt:lpstr>Stock characteristics, funding liquidity and return reversals around the turn of the month</vt:lpstr>
      <vt:lpstr>Effect of the cost of leverage on turn of the month reversal</vt:lpstr>
      <vt:lpstr>Outline</vt:lpstr>
      <vt:lpstr>Exposure to month-end return reversals predicts mutual fund performance</vt:lpstr>
      <vt:lpstr>PowerPoint Presentation</vt:lpstr>
      <vt:lpstr>Outline</vt:lpstr>
      <vt:lpstr>Conclusions</vt:lpstr>
    </vt:vector>
  </TitlesOfParts>
  <Company>université du Luxembourg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kalle.rinne</dc:creator>
  <cp:lastModifiedBy>Kalle RINNE</cp:lastModifiedBy>
  <cp:revision>355</cp:revision>
  <cp:lastPrinted>2015-12-29T08:08:33Z</cp:lastPrinted>
  <dcterms:created xsi:type="dcterms:W3CDTF">2008-06-13T07:46:09Z</dcterms:created>
  <dcterms:modified xsi:type="dcterms:W3CDTF">2015-12-29T08:27:02Z</dcterms:modified>
</cp:coreProperties>
</file>